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Lst>
  <p:notesMasterIdLst>
    <p:notesMasterId r:id="rId40"/>
  </p:notesMasterIdLst>
  <p:sldIdLst>
    <p:sldId id="256" r:id="rId4"/>
    <p:sldId id="402" r:id="rId5"/>
    <p:sldId id="276" r:id="rId6"/>
    <p:sldId id="4785" r:id="rId7"/>
    <p:sldId id="375" r:id="rId8"/>
    <p:sldId id="4816" r:id="rId9"/>
    <p:sldId id="4817" r:id="rId10"/>
    <p:sldId id="4818" r:id="rId11"/>
    <p:sldId id="424" r:id="rId12"/>
    <p:sldId id="420" r:id="rId13"/>
    <p:sldId id="421" r:id="rId14"/>
    <p:sldId id="361" r:id="rId15"/>
    <p:sldId id="4826" r:id="rId16"/>
    <p:sldId id="4827" r:id="rId17"/>
    <p:sldId id="4828" r:id="rId18"/>
    <p:sldId id="368" r:id="rId19"/>
    <p:sldId id="362" r:id="rId20"/>
    <p:sldId id="4795" r:id="rId21"/>
    <p:sldId id="4796" r:id="rId22"/>
    <p:sldId id="4797" r:id="rId23"/>
    <p:sldId id="365" r:id="rId24"/>
    <p:sldId id="4798" r:id="rId25"/>
    <p:sldId id="4799" r:id="rId26"/>
    <p:sldId id="367" r:id="rId27"/>
    <p:sldId id="4801" r:id="rId28"/>
    <p:sldId id="4800" r:id="rId29"/>
    <p:sldId id="4802" r:id="rId30"/>
    <p:sldId id="4806" r:id="rId31"/>
    <p:sldId id="4803" r:id="rId32"/>
    <p:sldId id="4807" r:id="rId33"/>
    <p:sldId id="4808" r:id="rId34"/>
    <p:sldId id="1251" r:id="rId35"/>
    <p:sldId id="4804" r:id="rId36"/>
    <p:sldId id="1232" r:id="rId37"/>
    <p:sldId id="419" r:id="rId38"/>
    <p:sldId id="409" r:id="rId39"/>
  </p:sldIdLst>
  <p:sldSz cx="12188825" cy="6858000"/>
  <p:notesSz cx="6858000" cy="9144000"/>
  <p:embeddedFontLst>
    <p:embeddedFont>
      <p:font typeface="@Malgun Gothic" panose="020B0503020000020004" pitchFamily="34" charset="-127"/>
      <p:regular r:id="rId41"/>
      <p:bold r:id="rId42"/>
    </p:embeddedFont>
    <p:embeddedFont>
      <p:font typeface="72" panose="020B0503030000000003" pitchFamily="34" charset="0"/>
      <p:regular r:id="rId43"/>
      <p:bold r:id="rId44"/>
      <p:italic r:id="rId45"/>
      <p:boldItalic r:id="rId46"/>
    </p:embeddedFont>
    <p:embeddedFont>
      <p:font typeface="72 Condensed" panose="020B0506030000000003" pitchFamily="34" charset="0"/>
      <p:regular r:id="rId47"/>
      <p:bold r:id="rId48"/>
    </p:embeddedFont>
    <p:embeddedFont>
      <p:font typeface="Arial Black" panose="020B0A04020102020204" pitchFamily="34" charset="0"/>
      <p:regular r:id="rId49"/>
      <p:bold r:id="rId50"/>
    </p:embeddedFont>
    <p:embeddedFont>
      <p:font typeface="Cambria" panose="02040503050406030204" pitchFamily="18" charset="0"/>
      <p:regular r:id="rId51"/>
      <p:bold r:id="rId52"/>
      <p:italic r:id="rId53"/>
      <p:boldItalic r:id="rId54"/>
    </p:embeddedFont>
    <p:embeddedFont>
      <p:font typeface="Cooper Black" panose="0208090404030B020404" pitchFamily="18" charset="0"/>
      <p:regular r:id="rId55"/>
    </p:embeddedFont>
    <p:embeddedFont>
      <p:font typeface="Corben" panose="020B0604020202020204" charset="0"/>
      <p:bold r:id="rId56"/>
    </p:embeddedFont>
    <p:embeddedFont>
      <p:font typeface="Open Sans" panose="020B0606030504020204" pitchFamily="34" charset="0"/>
      <p:regular r:id="rId57"/>
      <p:bold r:id="rId58"/>
      <p:italic r:id="rId59"/>
      <p:boldItalic r:id="rId60"/>
    </p:embeddedFont>
    <p:embeddedFont>
      <p:font typeface="Quattrocento Sans" panose="020B0502050000020003" pitchFamily="34" charset="0"/>
      <p:regular r:id="rId61"/>
      <p:bold r:id="rId62"/>
      <p:italic r:id="rId63"/>
      <p:boldItalic r:id="rId64"/>
    </p:embeddedFont>
    <p:embeddedFont>
      <p:font typeface="Segoe UI" panose="020B0502040204020203" pitchFamily="34" charset="0"/>
      <p:regular r:id="rId65"/>
      <p:bold r:id="rId66"/>
      <p:italic r:id="rId67"/>
      <p:boldItalic r:id="rId68"/>
    </p:embeddedFont>
    <p:embeddedFont>
      <p:font typeface="Segoe UI Black" panose="020B0A02040204020203" pitchFamily="34" charset="0"/>
      <p:bold r:id="rId69"/>
      <p:boldItalic r:id="rId70"/>
    </p:embeddedFont>
    <p:embeddedFont>
      <p:font typeface="Segoe UI Light" panose="020B0502040204020203" pitchFamily="34" charset="0"/>
      <p:regular r:id="rId71"/>
      <p: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0" autoAdjust="0"/>
    <p:restoredTop sz="94660"/>
  </p:normalViewPr>
  <p:slideViewPr>
    <p:cSldViewPr snapToGrid="0">
      <p:cViewPr varScale="1">
        <p:scale>
          <a:sx n="104" d="100"/>
          <a:sy n="104" d="100"/>
        </p:scale>
        <p:origin x="612" y="72"/>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font" Target="fonts/font28.fntdata"/><Relationship Id="rId205"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5" Type="http://schemas.openxmlformats.org/officeDocument/2006/relationships/slide" Target="slides/slide2.xml"/><Relationship Id="rId61" Type="http://schemas.openxmlformats.org/officeDocument/2006/relationships/font" Target="fonts/font21.fntdata"/><Relationship Id="rId203" Type="http://customschemas.google.com/relationships/presentationmetadata" Target="meta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font" Target="fonts/font29.fntdata"/><Relationship Id="rId8" Type="http://schemas.openxmlformats.org/officeDocument/2006/relationships/slide" Target="slides/slide5.xml"/><Relationship Id="rId51" Type="http://schemas.openxmlformats.org/officeDocument/2006/relationships/font" Target="fonts/font11.fntdata"/><Relationship Id="rId72" Type="http://schemas.openxmlformats.org/officeDocument/2006/relationships/font" Target="fonts/font32.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font" Target="fonts/font27.fntdata"/><Relationship Id="rId20" Type="http://schemas.openxmlformats.org/officeDocument/2006/relationships/slide" Target="slides/slide17.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3.xml"/><Relationship Id="rId204" Type="http://schemas.openxmlformats.org/officeDocument/2006/relationships/presProps" Target="presProps.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4" Type="http://schemas.openxmlformats.org/officeDocument/2006/relationships/slide" Target="slides/slide1.xml"/><Relationship Id="rId9" Type="http://schemas.openxmlformats.org/officeDocument/2006/relationships/slide" Target="slides/slide6.xml"/><Relationship Id="rId207"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4.xml"/><Relationship Id="rId71" Type="http://schemas.openxmlformats.org/officeDocument/2006/relationships/font" Target="fonts/font31.fntdata"/><Relationship Id="rId2" Type="http://schemas.openxmlformats.org/officeDocument/2006/relationships/slideMaster" Target="slideMasters/slideMaster2.xml"/><Relationship Id="rId29" Type="http://schemas.openxmlformats.org/officeDocument/2006/relationships/slide" Target="slides/slide2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11B388-A7A2-4D4D-9EAD-BDFC00B5D262}" type="doc">
      <dgm:prSet loTypeId="urn:microsoft.com/office/officeart/2016/7/layout/HorizontalActionList" loCatId="List" qsTypeId="urn:microsoft.com/office/officeart/2005/8/quickstyle/simple1" qsCatId="simple" csTypeId="urn:microsoft.com/office/officeart/2005/8/colors/accent1_2" csCatId="accent1"/>
      <dgm:spPr/>
      <dgm:t>
        <a:bodyPr/>
        <a:lstStyle/>
        <a:p>
          <a:endParaRPr lang="en-US"/>
        </a:p>
      </dgm:t>
    </dgm:pt>
    <dgm:pt modelId="{B8457178-2536-48B0-B4A9-5E4717C92328}">
      <dgm:prSet/>
      <dgm:spPr/>
      <dgm:t>
        <a:bodyPr/>
        <a:lstStyle/>
        <a:p>
          <a:r>
            <a:rPr lang="en-US"/>
            <a:t>Use</a:t>
          </a:r>
        </a:p>
      </dgm:t>
    </dgm:pt>
    <dgm:pt modelId="{BDA42C96-AA54-44A5-A151-2BBC4ADEC914}" type="parTrans" cxnId="{D7511FFB-0323-486F-AC27-A3DCFD29A946}">
      <dgm:prSet/>
      <dgm:spPr/>
      <dgm:t>
        <a:bodyPr/>
        <a:lstStyle/>
        <a:p>
          <a:endParaRPr lang="en-US"/>
        </a:p>
      </dgm:t>
    </dgm:pt>
    <dgm:pt modelId="{DE537309-C22C-4C6C-B131-B7BE24F845A4}" type="sibTrans" cxnId="{D7511FFB-0323-486F-AC27-A3DCFD29A946}">
      <dgm:prSet/>
      <dgm:spPr/>
      <dgm:t>
        <a:bodyPr/>
        <a:lstStyle/>
        <a:p>
          <a:endParaRPr lang="en-US"/>
        </a:p>
      </dgm:t>
    </dgm:pt>
    <dgm:pt modelId="{3A7ECDFB-A669-43CB-8205-39B55BE7976E}">
      <dgm:prSet/>
      <dgm:spPr/>
      <dgm:t>
        <a:bodyPr/>
        <a:lstStyle/>
        <a:p>
          <a:r>
            <a:rPr lang="en-US" dirty="0"/>
            <a:t>Use public SAP APIs (local or remote) released by SAP to access SAP functionality and SAP data</a:t>
          </a:r>
        </a:p>
      </dgm:t>
    </dgm:pt>
    <dgm:pt modelId="{9B009E73-8A1F-4976-8385-1D8EB719623B}" type="parTrans" cxnId="{2A4B19F4-AD66-482E-B7DF-1760500D64AD}">
      <dgm:prSet/>
      <dgm:spPr/>
      <dgm:t>
        <a:bodyPr/>
        <a:lstStyle/>
        <a:p>
          <a:endParaRPr lang="en-US"/>
        </a:p>
      </dgm:t>
    </dgm:pt>
    <dgm:pt modelId="{75141937-357B-457D-820F-AD83313F5912}" type="sibTrans" cxnId="{2A4B19F4-AD66-482E-B7DF-1760500D64AD}">
      <dgm:prSet/>
      <dgm:spPr/>
      <dgm:t>
        <a:bodyPr/>
        <a:lstStyle/>
        <a:p>
          <a:endParaRPr lang="en-US"/>
        </a:p>
      </dgm:t>
    </dgm:pt>
    <dgm:pt modelId="{1F762634-5B79-41C5-A60D-F9B78FF6A265}">
      <dgm:prSet/>
      <dgm:spPr/>
      <dgm:t>
        <a:bodyPr/>
        <a:lstStyle/>
        <a:p>
          <a:r>
            <a:rPr lang="en-US"/>
            <a:t>Use</a:t>
          </a:r>
        </a:p>
      </dgm:t>
    </dgm:pt>
    <dgm:pt modelId="{E525772B-6E9B-467E-B53C-EC72AE1DE7DE}" type="parTrans" cxnId="{0115A7E7-91C5-41E1-82AB-4F1E15566F2E}">
      <dgm:prSet/>
      <dgm:spPr/>
      <dgm:t>
        <a:bodyPr/>
        <a:lstStyle/>
        <a:p>
          <a:endParaRPr lang="en-US"/>
        </a:p>
      </dgm:t>
    </dgm:pt>
    <dgm:pt modelId="{C8E3D466-3BFA-413B-944F-F462F797ED3A}" type="sibTrans" cxnId="{0115A7E7-91C5-41E1-82AB-4F1E15566F2E}">
      <dgm:prSet/>
      <dgm:spPr/>
      <dgm:t>
        <a:bodyPr/>
        <a:lstStyle/>
        <a:p>
          <a:endParaRPr lang="en-US"/>
        </a:p>
      </dgm:t>
    </dgm:pt>
    <dgm:pt modelId="{A047D779-8B3A-486C-9280-9E678CD72B6B}">
      <dgm:prSet/>
      <dgm:spPr/>
      <dgm:t>
        <a:bodyPr/>
        <a:lstStyle/>
        <a:p>
          <a:r>
            <a:rPr lang="en-US" dirty="0"/>
            <a:t>Use public SAP extension points released by SAP to extend SAP objects. Modifications to SAP standard objects are not supported (applies to S/4HANA Cloud system)</a:t>
          </a:r>
        </a:p>
      </dgm:t>
    </dgm:pt>
    <dgm:pt modelId="{332D4EE3-D201-445F-BF01-7F6844012D8B}" type="parTrans" cxnId="{9F2AE7BC-F85A-4A9D-B032-8D3AE86CFF21}">
      <dgm:prSet/>
      <dgm:spPr/>
      <dgm:t>
        <a:bodyPr/>
        <a:lstStyle/>
        <a:p>
          <a:endParaRPr lang="en-US"/>
        </a:p>
      </dgm:t>
    </dgm:pt>
    <dgm:pt modelId="{AA0E7654-3932-4C59-9330-0BB8672FB0A4}" type="sibTrans" cxnId="{9F2AE7BC-F85A-4A9D-B032-8D3AE86CFF21}">
      <dgm:prSet/>
      <dgm:spPr/>
      <dgm:t>
        <a:bodyPr/>
        <a:lstStyle/>
        <a:p>
          <a:endParaRPr lang="en-US"/>
        </a:p>
      </dgm:t>
    </dgm:pt>
    <dgm:pt modelId="{57B1C0E0-CD3C-4C81-8755-8FEC3EE707A2}">
      <dgm:prSet/>
      <dgm:spPr/>
      <dgm:t>
        <a:bodyPr/>
        <a:lstStyle/>
        <a:p>
          <a:r>
            <a:rPr lang="en-US"/>
            <a:t>Use</a:t>
          </a:r>
        </a:p>
      </dgm:t>
    </dgm:pt>
    <dgm:pt modelId="{B05D03E4-9918-4F5A-9DE5-7F795C697442}" type="parTrans" cxnId="{87E0024C-BECC-4602-A052-BEE5A1537484}">
      <dgm:prSet/>
      <dgm:spPr/>
      <dgm:t>
        <a:bodyPr/>
        <a:lstStyle/>
        <a:p>
          <a:endParaRPr lang="en-US"/>
        </a:p>
      </dgm:t>
    </dgm:pt>
    <dgm:pt modelId="{4E8B5DF4-BF2B-42C9-8155-1B5C09427A2A}" type="sibTrans" cxnId="{87E0024C-BECC-4602-A052-BEE5A1537484}">
      <dgm:prSet/>
      <dgm:spPr/>
      <dgm:t>
        <a:bodyPr/>
        <a:lstStyle/>
        <a:p>
          <a:endParaRPr lang="en-US"/>
        </a:p>
      </dgm:t>
    </dgm:pt>
    <dgm:pt modelId="{4B1CD6C9-2287-4237-ADA5-8349D02D2FB6}">
      <dgm:prSet/>
      <dgm:spPr/>
      <dgm:t>
        <a:bodyPr/>
        <a:lstStyle/>
        <a:p>
          <a:r>
            <a:rPr lang="en-US"/>
            <a:t>Use of ADT (ABAP development tools) on eclipse</a:t>
          </a:r>
        </a:p>
      </dgm:t>
    </dgm:pt>
    <dgm:pt modelId="{4D0F50E2-FDBE-456D-A00C-3AD7F9800AF0}" type="parTrans" cxnId="{55B5F2F9-B61B-45CF-909A-A0EB6A9C4945}">
      <dgm:prSet/>
      <dgm:spPr/>
      <dgm:t>
        <a:bodyPr/>
        <a:lstStyle/>
        <a:p>
          <a:endParaRPr lang="en-US"/>
        </a:p>
      </dgm:t>
    </dgm:pt>
    <dgm:pt modelId="{A02F80D5-AE39-4931-A37C-600228F82698}" type="sibTrans" cxnId="{55B5F2F9-B61B-45CF-909A-A0EB6A9C4945}">
      <dgm:prSet/>
      <dgm:spPr/>
      <dgm:t>
        <a:bodyPr/>
        <a:lstStyle/>
        <a:p>
          <a:endParaRPr lang="en-US"/>
        </a:p>
      </dgm:t>
    </dgm:pt>
    <dgm:pt modelId="{BCFA7335-F84C-4748-A603-FCD6397E6495}">
      <dgm:prSet/>
      <dgm:spPr/>
      <dgm:t>
        <a:bodyPr/>
        <a:lstStyle/>
        <a:p>
          <a:r>
            <a:rPr lang="en-US"/>
            <a:t>Use</a:t>
          </a:r>
        </a:p>
      </dgm:t>
    </dgm:pt>
    <dgm:pt modelId="{BD72CD9D-946D-414F-B5B2-99DA81709350}" type="parTrans" cxnId="{5C5A8B51-BACA-4CE8-BAF5-A3239CED298B}">
      <dgm:prSet/>
      <dgm:spPr/>
      <dgm:t>
        <a:bodyPr/>
        <a:lstStyle/>
        <a:p>
          <a:endParaRPr lang="en-US"/>
        </a:p>
      </dgm:t>
    </dgm:pt>
    <dgm:pt modelId="{21F5A512-BCF4-454A-B967-A2983109333D}" type="sibTrans" cxnId="{5C5A8B51-BACA-4CE8-BAF5-A3239CED298B}">
      <dgm:prSet/>
      <dgm:spPr/>
      <dgm:t>
        <a:bodyPr/>
        <a:lstStyle/>
        <a:p>
          <a:endParaRPr lang="en-US"/>
        </a:p>
      </dgm:t>
    </dgm:pt>
    <dgm:pt modelId="{AFEF8977-044F-4235-929B-9A143BDBDF12}">
      <dgm:prSet/>
      <dgm:spPr/>
      <dgm:t>
        <a:bodyPr/>
        <a:lstStyle/>
        <a:p>
          <a:r>
            <a:rPr lang="en-US" dirty="0"/>
            <a:t>Use Steampunk (RAP – Restful Application Programming model) to build Fiori Applications and services. SAP technologies like Dynpro and </a:t>
          </a:r>
          <a:r>
            <a:rPr lang="en-US" dirty="0" err="1"/>
            <a:t>webdynpro</a:t>
          </a:r>
          <a:r>
            <a:rPr lang="en-US" dirty="0"/>
            <a:t> are not released for cloud development.</a:t>
          </a:r>
        </a:p>
      </dgm:t>
    </dgm:pt>
    <dgm:pt modelId="{14EB0977-C0F0-4BEF-9FA0-A8C365DBCFC2}" type="parTrans" cxnId="{F578502B-9FAC-4C04-85E5-60397B915953}">
      <dgm:prSet/>
      <dgm:spPr/>
      <dgm:t>
        <a:bodyPr/>
        <a:lstStyle/>
        <a:p>
          <a:endParaRPr lang="en-US"/>
        </a:p>
      </dgm:t>
    </dgm:pt>
    <dgm:pt modelId="{7037C358-E405-4E1E-99F3-B8D399855B96}" type="sibTrans" cxnId="{F578502B-9FAC-4C04-85E5-60397B915953}">
      <dgm:prSet/>
      <dgm:spPr/>
      <dgm:t>
        <a:bodyPr/>
        <a:lstStyle/>
        <a:p>
          <a:endParaRPr lang="en-US"/>
        </a:p>
      </dgm:t>
    </dgm:pt>
    <dgm:pt modelId="{CC86D71B-8358-4574-9942-918AC8553401}" type="pres">
      <dgm:prSet presAssocID="{7411B388-A7A2-4D4D-9EAD-BDFC00B5D262}" presName="Name0" presStyleCnt="0">
        <dgm:presLayoutVars>
          <dgm:dir/>
          <dgm:animLvl val="lvl"/>
          <dgm:resizeHandles val="exact"/>
        </dgm:presLayoutVars>
      </dgm:prSet>
      <dgm:spPr/>
    </dgm:pt>
    <dgm:pt modelId="{0B3955C8-8783-4F7C-BCE1-16FFD80911DB}" type="pres">
      <dgm:prSet presAssocID="{B8457178-2536-48B0-B4A9-5E4717C92328}" presName="composite" presStyleCnt="0"/>
      <dgm:spPr/>
    </dgm:pt>
    <dgm:pt modelId="{CD2F3FA0-B475-4B30-9AEE-139BD0FC36C5}" type="pres">
      <dgm:prSet presAssocID="{B8457178-2536-48B0-B4A9-5E4717C92328}" presName="parTx" presStyleLbl="alignNode1" presStyleIdx="0" presStyleCnt="4">
        <dgm:presLayoutVars>
          <dgm:chMax val="0"/>
          <dgm:chPref val="0"/>
        </dgm:presLayoutVars>
      </dgm:prSet>
      <dgm:spPr/>
    </dgm:pt>
    <dgm:pt modelId="{AB08F06F-5AF8-4BBC-BF8F-7D85314C1750}" type="pres">
      <dgm:prSet presAssocID="{B8457178-2536-48B0-B4A9-5E4717C92328}" presName="desTx" presStyleLbl="alignAccFollowNode1" presStyleIdx="0" presStyleCnt="4">
        <dgm:presLayoutVars/>
      </dgm:prSet>
      <dgm:spPr/>
    </dgm:pt>
    <dgm:pt modelId="{357A02B4-A1B3-4E7F-B641-026AE0A12B07}" type="pres">
      <dgm:prSet presAssocID="{DE537309-C22C-4C6C-B131-B7BE24F845A4}" presName="space" presStyleCnt="0"/>
      <dgm:spPr/>
    </dgm:pt>
    <dgm:pt modelId="{65A144FC-162C-446E-89AE-9D20B74E9704}" type="pres">
      <dgm:prSet presAssocID="{1F762634-5B79-41C5-A60D-F9B78FF6A265}" presName="composite" presStyleCnt="0"/>
      <dgm:spPr/>
    </dgm:pt>
    <dgm:pt modelId="{903F51EE-5343-4AC1-8061-7CD8570F5574}" type="pres">
      <dgm:prSet presAssocID="{1F762634-5B79-41C5-A60D-F9B78FF6A265}" presName="parTx" presStyleLbl="alignNode1" presStyleIdx="1" presStyleCnt="4">
        <dgm:presLayoutVars>
          <dgm:chMax val="0"/>
          <dgm:chPref val="0"/>
        </dgm:presLayoutVars>
      </dgm:prSet>
      <dgm:spPr/>
    </dgm:pt>
    <dgm:pt modelId="{19B71EE8-7B02-4156-8F34-332EA1E48783}" type="pres">
      <dgm:prSet presAssocID="{1F762634-5B79-41C5-A60D-F9B78FF6A265}" presName="desTx" presStyleLbl="alignAccFollowNode1" presStyleIdx="1" presStyleCnt="4">
        <dgm:presLayoutVars/>
      </dgm:prSet>
      <dgm:spPr/>
    </dgm:pt>
    <dgm:pt modelId="{55742EE8-1571-4B4F-8A7A-B4161AC3C9C3}" type="pres">
      <dgm:prSet presAssocID="{C8E3D466-3BFA-413B-944F-F462F797ED3A}" presName="space" presStyleCnt="0"/>
      <dgm:spPr/>
    </dgm:pt>
    <dgm:pt modelId="{68C47F66-1893-4F93-94C4-FF45C6E43ED0}" type="pres">
      <dgm:prSet presAssocID="{57B1C0E0-CD3C-4C81-8755-8FEC3EE707A2}" presName="composite" presStyleCnt="0"/>
      <dgm:spPr/>
    </dgm:pt>
    <dgm:pt modelId="{F9C7D441-9759-4B03-ABC6-7A1DF0C3880F}" type="pres">
      <dgm:prSet presAssocID="{57B1C0E0-CD3C-4C81-8755-8FEC3EE707A2}" presName="parTx" presStyleLbl="alignNode1" presStyleIdx="2" presStyleCnt="4">
        <dgm:presLayoutVars>
          <dgm:chMax val="0"/>
          <dgm:chPref val="0"/>
        </dgm:presLayoutVars>
      </dgm:prSet>
      <dgm:spPr/>
    </dgm:pt>
    <dgm:pt modelId="{4BD0D219-E2CD-4D3F-99C4-456F30726858}" type="pres">
      <dgm:prSet presAssocID="{57B1C0E0-CD3C-4C81-8755-8FEC3EE707A2}" presName="desTx" presStyleLbl="alignAccFollowNode1" presStyleIdx="2" presStyleCnt="4">
        <dgm:presLayoutVars/>
      </dgm:prSet>
      <dgm:spPr/>
    </dgm:pt>
    <dgm:pt modelId="{7CC51F43-1B16-49DE-A5F6-656D41D7D86F}" type="pres">
      <dgm:prSet presAssocID="{4E8B5DF4-BF2B-42C9-8155-1B5C09427A2A}" presName="space" presStyleCnt="0"/>
      <dgm:spPr/>
    </dgm:pt>
    <dgm:pt modelId="{4C7004F8-934C-4C15-A488-B40AA2C87980}" type="pres">
      <dgm:prSet presAssocID="{BCFA7335-F84C-4748-A603-FCD6397E6495}" presName="composite" presStyleCnt="0"/>
      <dgm:spPr/>
    </dgm:pt>
    <dgm:pt modelId="{99353632-805E-4B8E-93EA-049B8D124FDD}" type="pres">
      <dgm:prSet presAssocID="{BCFA7335-F84C-4748-A603-FCD6397E6495}" presName="parTx" presStyleLbl="alignNode1" presStyleIdx="3" presStyleCnt="4">
        <dgm:presLayoutVars>
          <dgm:chMax val="0"/>
          <dgm:chPref val="0"/>
        </dgm:presLayoutVars>
      </dgm:prSet>
      <dgm:spPr/>
    </dgm:pt>
    <dgm:pt modelId="{BA5F8B80-D868-4ADB-AFDB-4BE5AB3EAFAD}" type="pres">
      <dgm:prSet presAssocID="{BCFA7335-F84C-4748-A603-FCD6397E6495}" presName="desTx" presStyleLbl="alignAccFollowNode1" presStyleIdx="3" presStyleCnt="4">
        <dgm:presLayoutVars/>
      </dgm:prSet>
      <dgm:spPr/>
    </dgm:pt>
  </dgm:ptLst>
  <dgm:cxnLst>
    <dgm:cxn modelId="{C245D500-D5D0-4327-896F-DAECD2DA009A}" type="presOf" srcId="{1F762634-5B79-41C5-A60D-F9B78FF6A265}" destId="{903F51EE-5343-4AC1-8061-7CD8570F5574}" srcOrd="0" destOrd="0" presId="urn:microsoft.com/office/officeart/2016/7/layout/HorizontalActionList"/>
    <dgm:cxn modelId="{64144807-E4F0-4E9D-A25A-4955CF4947DC}" type="presOf" srcId="{7411B388-A7A2-4D4D-9EAD-BDFC00B5D262}" destId="{CC86D71B-8358-4574-9942-918AC8553401}" srcOrd="0" destOrd="0" presId="urn:microsoft.com/office/officeart/2016/7/layout/HorizontalActionList"/>
    <dgm:cxn modelId="{67111728-8DA5-4932-A4FE-4E7574E0445B}" type="presOf" srcId="{3A7ECDFB-A669-43CB-8205-39B55BE7976E}" destId="{AB08F06F-5AF8-4BBC-BF8F-7D85314C1750}" srcOrd="0" destOrd="0" presId="urn:microsoft.com/office/officeart/2016/7/layout/HorizontalActionList"/>
    <dgm:cxn modelId="{F578502B-9FAC-4C04-85E5-60397B915953}" srcId="{BCFA7335-F84C-4748-A603-FCD6397E6495}" destId="{AFEF8977-044F-4235-929B-9A143BDBDF12}" srcOrd="0" destOrd="0" parTransId="{14EB0977-C0F0-4BEF-9FA0-A8C365DBCFC2}" sibTransId="{7037C358-E405-4E1E-99F3-B8D399855B96}"/>
    <dgm:cxn modelId="{151BA644-C261-4E69-B536-4A80BFC03306}" type="presOf" srcId="{B8457178-2536-48B0-B4A9-5E4717C92328}" destId="{CD2F3FA0-B475-4B30-9AEE-139BD0FC36C5}" srcOrd="0" destOrd="0" presId="urn:microsoft.com/office/officeart/2016/7/layout/HorizontalActionList"/>
    <dgm:cxn modelId="{87E0024C-BECC-4602-A052-BEE5A1537484}" srcId="{7411B388-A7A2-4D4D-9EAD-BDFC00B5D262}" destId="{57B1C0E0-CD3C-4C81-8755-8FEC3EE707A2}" srcOrd="2" destOrd="0" parTransId="{B05D03E4-9918-4F5A-9DE5-7F795C697442}" sibTransId="{4E8B5DF4-BF2B-42C9-8155-1B5C09427A2A}"/>
    <dgm:cxn modelId="{E6403D4D-49AA-477A-93FC-23191369229B}" type="presOf" srcId="{A047D779-8B3A-486C-9280-9E678CD72B6B}" destId="{19B71EE8-7B02-4156-8F34-332EA1E48783}" srcOrd="0" destOrd="0" presId="urn:microsoft.com/office/officeart/2016/7/layout/HorizontalActionList"/>
    <dgm:cxn modelId="{5C5A8B51-BACA-4CE8-BAF5-A3239CED298B}" srcId="{7411B388-A7A2-4D4D-9EAD-BDFC00B5D262}" destId="{BCFA7335-F84C-4748-A603-FCD6397E6495}" srcOrd="3" destOrd="0" parTransId="{BD72CD9D-946D-414F-B5B2-99DA81709350}" sibTransId="{21F5A512-BCF4-454A-B967-A2983109333D}"/>
    <dgm:cxn modelId="{72CECD58-4100-428C-AC99-4A8297669666}" type="presOf" srcId="{AFEF8977-044F-4235-929B-9A143BDBDF12}" destId="{BA5F8B80-D868-4ADB-AFDB-4BE5AB3EAFAD}" srcOrd="0" destOrd="0" presId="urn:microsoft.com/office/officeart/2016/7/layout/HorizontalActionList"/>
    <dgm:cxn modelId="{6D3D0184-7AFB-4A0B-902E-C95B6B452EDB}" type="presOf" srcId="{57B1C0E0-CD3C-4C81-8755-8FEC3EE707A2}" destId="{F9C7D441-9759-4B03-ABC6-7A1DF0C3880F}" srcOrd="0" destOrd="0" presId="urn:microsoft.com/office/officeart/2016/7/layout/HorizontalActionList"/>
    <dgm:cxn modelId="{65ACB1AD-3F87-4F15-A6E4-B59ED1CDAAD9}" type="presOf" srcId="{4B1CD6C9-2287-4237-ADA5-8349D02D2FB6}" destId="{4BD0D219-E2CD-4D3F-99C4-456F30726858}" srcOrd="0" destOrd="0" presId="urn:microsoft.com/office/officeart/2016/7/layout/HorizontalActionList"/>
    <dgm:cxn modelId="{9F2AE7BC-F85A-4A9D-B032-8D3AE86CFF21}" srcId="{1F762634-5B79-41C5-A60D-F9B78FF6A265}" destId="{A047D779-8B3A-486C-9280-9E678CD72B6B}" srcOrd="0" destOrd="0" parTransId="{332D4EE3-D201-445F-BF01-7F6844012D8B}" sibTransId="{AA0E7654-3932-4C59-9330-0BB8672FB0A4}"/>
    <dgm:cxn modelId="{97EFA7E6-4072-445F-872A-6EADB162AB6F}" type="presOf" srcId="{BCFA7335-F84C-4748-A603-FCD6397E6495}" destId="{99353632-805E-4B8E-93EA-049B8D124FDD}" srcOrd="0" destOrd="0" presId="urn:microsoft.com/office/officeart/2016/7/layout/HorizontalActionList"/>
    <dgm:cxn modelId="{0115A7E7-91C5-41E1-82AB-4F1E15566F2E}" srcId="{7411B388-A7A2-4D4D-9EAD-BDFC00B5D262}" destId="{1F762634-5B79-41C5-A60D-F9B78FF6A265}" srcOrd="1" destOrd="0" parTransId="{E525772B-6E9B-467E-B53C-EC72AE1DE7DE}" sibTransId="{C8E3D466-3BFA-413B-944F-F462F797ED3A}"/>
    <dgm:cxn modelId="{2A4B19F4-AD66-482E-B7DF-1760500D64AD}" srcId="{B8457178-2536-48B0-B4A9-5E4717C92328}" destId="{3A7ECDFB-A669-43CB-8205-39B55BE7976E}" srcOrd="0" destOrd="0" parTransId="{9B009E73-8A1F-4976-8385-1D8EB719623B}" sibTransId="{75141937-357B-457D-820F-AD83313F5912}"/>
    <dgm:cxn modelId="{55B5F2F9-B61B-45CF-909A-A0EB6A9C4945}" srcId="{57B1C0E0-CD3C-4C81-8755-8FEC3EE707A2}" destId="{4B1CD6C9-2287-4237-ADA5-8349D02D2FB6}" srcOrd="0" destOrd="0" parTransId="{4D0F50E2-FDBE-456D-A00C-3AD7F9800AF0}" sibTransId="{A02F80D5-AE39-4931-A37C-600228F82698}"/>
    <dgm:cxn modelId="{D7511FFB-0323-486F-AC27-A3DCFD29A946}" srcId="{7411B388-A7A2-4D4D-9EAD-BDFC00B5D262}" destId="{B8457178-2536-48B0-B4A9-5E4717C92328}" srcOrd="0" destOrd="0" parTransId="{BDA42C96-AA54-44A5-A151-2BBC4ADEC914}" sibTransId="{DE537309-C22C-4C6C-B131-B7BE24F845A4}"/>
    <dgm:cxn modelId="{59EA7BCE-0808-467E-943E-2F090B169437}" type="presParOf" srcId="{CC86D71B-8358-4574-9942-918AC8553401}" destId="{0B3955C8-8783-4F7C-BCE1-16FFD80911DB}" srcOrd="0" destOrd="0" presId="urn:microsoft.com/office/officeart/2016/7/layout/HorizontalActionList"/>
    <dgm:cxn modelId="{777D7E2A-C230-4258-905F-05904DF5C794}" type="presParOf" srcId="{0B3955C8-8783-4F7C-BCE1-16FFD80911DB}" destId="{CD2F3FA0-B475-4B30-9AEE-139BD0FC36C5}" srcOrd="0" destOrd="0" presId="urn:microsoft.com/office/officeart/2016/7/layout/HorizontalActionList"/>
    <dgm:cxn modelId="{05F75059-E207-4F3C-B000-42760782BFCC}" type="presParOf" srcId="{0B3955C8-8783-4F7C-BCE1-16FFD80911DB}" destId="{AB08F06F-5AF8-4BBC-BF8F-7D85314C1750}" srcOrd="1" destOrd="0" presId="urn:microsoft.com/office/officeart/2016/7/layout/HorizontalActionList"/>
    <dgm:cxn modelId="{D8372ACC-E193-491A-9723-DEEAB93AEA6C}" type="presParOf" srcId="{CC86D71B-8358-4574-9942-918AC8553401}" destId="{357A02B4-A1B3-4E7F-B641-026AE0A12B07}" srcOrd="1" destOrd="0" presId="urn:microsoft.com/office/officeart/2016/7/layout/HorizontalActionList"/>
    <dgm:cxn modelId="{4449545E-C175-4E47-98C7-6B50BD0C8F80}" type="presParOf" srcId="{CC86D71B-8358-4574-9942-918AC8553401}" destId="{65A144FC-162C-446E-89AE-9D20B74E9704}" srcOrd="2" destOrd="0" presId="urn:microsoft.com/office/officeart/2016/7/layout/HorizontalActionList"/>
    <dgm:cxn modelId="{D1DB4716-ADCD-4AE9-901C-69E35E87FF16}" type="presParOf" srcId="{65A144FC-162C-446E-89AE-9D20B74E9704}" destId="{903F51EE-5343-4AC1-8061-7CD8570F5574}" srcOrd="0" destOrd="0" presId="urn:microsoft.com/office/officeart/2016/7/layout/HorizontalActionList"/>
    <dgm:cxn modelId="{9EB1707B-CF78-4DBC-BCD9-A53630A1C9F0}" type="presParOf" srcId="{65A144FC-162C-446E-89AE-9D20B74E9704}" destId="{19B71EE8-7B02-4156-8F34-332EA1E48783}" srcOrd="1" destOrd="0" presId="urn:microsoft.com/office/officeart/2016/7/layout/HorizontalActionList"/>
    <dgm:cxn modelId="{3D9AA9B8-1AC2-4211-9E40-DF7DC6744ED4}" type="presParOf" srcId="{CC86D71B-8358-4574-9942-918AC8553401}" destId="{55742EE8-1571-4B4F-8A7A-B4161AC3C9C3}" srcOrd="3" destOrd="0" presId="urn:microsoft.com/office/officeart/2016/7/layout/HorizontalActionList"/>
    <dgm:cxn modelId="{3BD425AD-FDAC-411B-A541-82984DB7E5ED}" type="presParOf" srcId="{CC86D71B-8358-4574-9942-918AC8553401}" destId="{68C47F66-1893-4F93-94C4-FF45C6E43ED0}" srcOrd="4" destOrd="0" presId="urn:microsoft.com/office/officeart/2016/7/layout/HorizontalActionList"/>
    <dgm:cxn modelId="{0E659B2F-A10F-4DA5-88B1-E12FA1799528}" type="presParOf" srcId="{68C47F66-1893-4F93-94C4-FF45C6E43ED0}" destId="{F9C7D441-9759-4B03-ABC6-7A1DF0C3880F}" srcOrd="0" destOrd="0" presId="urn:microsoft.com/office/officeart/2016/7/layout/HorizontalActionList"/>
    <dgm:cxn modelId="{694BADAD-7A18-4192-9581-E5F9675018D1}" type="presParOf" srcId="{68C47F66-1893-4F93-94C4-FF45C6E43ED0}" destId="{4BD0D219-E2CD-4D3F-99C4-456F30726858}" srcOrd="1" destOrd="0" presId="urn:microsoft.com/office/officeart/2016/7/layout/HorizontalActionList"/>
    <dgm:cxn modelId="{08071924-8DEC-465F-BC34-FC4F66B2BEE7}" type="presParOf" srcId="{CC86D71B-8358-4574-9942-918AC8553401}" destId="{7CC51F43-1B16-49DE-A5F6-656D41D7D86F}" srcOrd="5" destOrd="0" presId="urn:microsoft.com/office/officeart/2016/7/layout/HorizontalActionList"/>
    <dgm:cxn modelId="{563589E6-C99B-42C9-9855-AC485C990D23}" type="presParOf" srcId="{CC86D71B-8358-4574-9942-918AC8553401}" destId="{4C7004F8-934C-4C15-A488-B40AA2C87980}" srcOrd="6" destOrd="0" presId="urn:microsoft.com/office/officeart/2016/7/layout/HorizontalActionList"/>
    <dgm:cxn modelId="{17CEF4AA-F38E-4946-A4FA-3D1E2561A11C}" type="presParOf" srcId="{4C7004F8-934C-4C15-A488-B40AA2C87980}" destId="{99353632-805E-4B8E-93EA-049B8D124FDD}" srcOrd="0" destOrd="0" presId="urn:microsoft.com/office/officeart/2016/7/layout/HorizontalActionList"/>
    <dgm:cxn modelId="{28152F76-11C3-4E3A-A808-7372A67E0EF0}" type="presParOf" srcId="{4C7004F8-934C-4C15-A488-B40AA2C87980}" destId="{BA5F8B80-D868-4ADB-AFDB-4BE5AB3EAFAD}" srcOrd="1" destOrd="0" presId="urn:microsoft.com/office/officeart/2016/7/layout/HorizontalAc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2F3FA0-B475-4B30-9AEE-139BD0FC36C5}">
      <dsp:nvSpPr>
        <dsp:cNvPr id="0" name=""/>
        <dsp:cNvSpPr/>
      </dsp:nvSpPr>
      <dsp:spPr>
        <a:xfrm>
          <a:off x="16691"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16691" y="419"/>
        <a:ext cx="2862371" cy="858711"/>
      </dsp:txXfrm>
    </dsp:sp>
    <dsp:sp modelId="{AB08F06F-5AF8-4BBC-BF8F-7D85314C1750}">
      <dsp:nvSpPr>
        <dsp:cNvPr id="0" name=""/>
        <dsp:cNvSpPr/>
      </dsp:nvSpPr>
      <dsp:spPr>
        <a:xfrm>
          <a:off x="16691"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dirty="0"/>
            <a:t>Use public SAP APIs (local or remote) released by SAP to access SAP functionality and SAP data</a:t>
          </a:r>
        </a:p>
      </dsp:txBody>
      <dsp:txXfrm>
        <a:off x="16691" y="859131"/>
        <a:ext cx="2862371" cy="1206255"/>
      </dsp:txXfrm>
    </dsp:sp>
    <dsp:sp modelId="{903F51EE-5343-4AC1-8061-7CD8570F5574}">
      <dsp:nvSpPr>
        <dsp:cNvPr id="0" name=""/>
        <dsp:cNvSpPr/>
      </dsp:nvSpPr>
      <dsp:spPr>
        <a:xfrm>
          <a:off x="2986852"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2986852" y="419"/>
        <a:ext cx="2862371" cy="858711"/>
      </dsp:txXfrm>
    </dsp:sp>
    <dsp:sp modelId="{19B71EE8-7B02-4156-8F34-332EA1E48783}">
      <dsp:nvSpPr>
        <dsp:cNvPr id="0" name=""/>
        <dsp:cNvSpPr/>
      </dsp:nvSpPr>
      <dsp:spPr>
        <a:xfrm>
          <a:off x="2986852"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dirty="0"/>
            <a:t>Use public SAP extension points released by SAP to extend SAP objects. Modifications to SAP standard objects are not supported (applies to S/4HANA Cloud system)</a:t>
          </a:r>
        </a:p>
      </dsp:txBody>
      <dsp:txXfrm>
        <a:off x="2986852" y="859131"/>
        <a:ext cx="2862371" cy="1206255"/>
      </dsp:txXfrm>
    </dsp:sp>
    <dsp:sp modelId="{F9C7D441-9759-4B03-ABC6-7A1DF0C3880F}">
      <dsp:nvSpPr>
        <dsp:cNvPr id="0" name=""/>
        <dsp:cNvSpPr/>
      </dsp:nvSpPr>
      <dsp:spPr>
        <a:xfrm>
          <a:off x="5957013"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5957013" y="419"/>
        <a:ext cx="2862371" cy="858711"/>
      </dsp:txXfrm>
    </dsp:sp>
    <dsp:sp modelId="{4BD0D219-E2CD-4D3F-99C4-456F30726858}">
      <dsp:nvSpPr>
        <dsp:cNvPr id="0" name=""/>
        <dsp:cNvSpPr/>
      </dsp:nvSpPr>
      <dsp:spPr>
        <a:xfrm>
          <a:off x="5957013"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a:t>Use of ADT (ABAP development tools) on eclipse</a:t>
          </a:r>
        </a:p>
      </dsp:txBody>
      <dsp:txXfrm>
        <a:off x="5957013" y="859131"/>
        <a:ext cx="2862371" cy="1206255"/>
      </dsp:txXfrm>
    </dsp:sp>
    <dsp:sp modelId="{99353632-805E-4B8E-93EA-049B8D124FDD}">
      <dsp:nvSpPr>
        <dsp:cNvPr id="0" name=""/>
        <dsp:cNvSpPr/>
      </dsp:nvSpPr>
      <dsp:spPr>
        <a:xfrm>
          <a:off x="8927173"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8927173" y="419"/>
        <a:ext cx="2862371" cy="858711"/>
      </dsp:txXfrm>
    </dsp:sp>
    <dsp:sp modelId="{BA5F8B80-D868-4ADB-AFDB-4BE5AB3EAFAD}">
      <dsp:nvSpPr>
        <dsp:cNvPr id="0" name=""/>
        <dsp:cNvSpPr/>
      </dsp:nvSpPr>
      <dsp:spPr>
        <a:xfrm>
          <a:off x="8927173"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dirty="0"/>
            <a:t>Use Steampunk (RAP – Restful Application Programming model) to build Fiori Applications and services. SAP technologies like Dynpro and </a:t>
          </a:r>
          <a:r>
            <a:rPr lang="en-US" sz="1100" kern="1200" dirty="0" err="1"/>
            <a:t>webdynpro</a:t>
          </a:r>
          <a:r>
            <a:rPr lang="en-US" sz="1100" kern="1200" dirty="0"/>
            <a:t> are not released for cloud development.</a:t>
          </a:r>
        </a:p>
      </dsp:txBody>
      <dsp:txXfrm>
        <a:off x="8927173" y="859131"/>
        <a:ext cx="2862371" cy="1206255"/>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4-09-23T07:42:18.872"/>
    </inkml:context>
    <inkml:brush xml:id="br0">
      <inkml:brushProperty name="width" value="0.05292" units="cm"/>
      <inkml:brushProperty name="height" value="0.05292" units="cm"/>
      <inkml:brushProperty name="color" value="#FF0000"/>
    </inkml:brush>
  </inkml:definitions>
  <inkml:trace contextRef="#ctx0" brushRef="#br0">12961 7208 0,'0'13'0,"0"-26"0,66 105 32,-52-92-32,-1 14 15,53-1 17,-26-13-32,-14 0 15,14 0-15,237 0 31,28-13 1,-226 13-1,-66 0 0,-26 0 0,13-14 32</inkml:trace>
  <inkml:trace contextRef="#ctx0" brushRef="#br0" timeOffset="2720.64">4722 11810 0,'-40'26'31,"80"-52"-31,-67 52 31,278-12-15,477-67 15,528 13 0,-965 40-15,979-26 0,-939 12-1,991-12 1,-1018 13 0,1-1-16,475-12 15,-555 26-15,462-26 31,-475 26-15,13 0 0,-199 0-1,-12 13 1,-14 0 0,-53 27-1,39-27 1,-39 66-1,40-52 1,0 12-16,0 1 16,-14 291-1,27-239 1,14 318 0,-1-304-1,13 317 1,-13-330-1,14 303 1,-27-290-16,13-13 16,-13 171-1,0-184-15,0-1 16,0 119 0,0-131-16,0-15 0,-13 107 31,-40-53 0,53-93-15,-40 14-1,-52-1 17,26-26-17,13 0-15,-397 26 31,-476 14 1,-410 13-1,424-13-15,-596 13 15,1217-53-31,13 13 15,-1123 13 17,1229-26-32,0 0 15,-238 0 1,13-13 15,304 0 0,93 0 32,-53-14-32,1-79 0,-15-290 1,67 290-32,0-317 31,67-159 0,-15 13 0,-38 463-31,-1 14 0,0-199 32,-39-93-1,26 345-31,-14-1 0,-12-79 31,26 106-15,0-1-16,0 1 0,-13-13 15,13 13 1,-13-1 15,13 1-31,-14 13 0,14-13 16,0 0 0,14 13-1,38 0 16,-25 0-15,184-27 0,-131 14-1,277-40 1,-251 40 0,-14 0-16,133-14 15,-185 27 1,39 0-16,-66 0 15,-26 27 1,0-27 0,-13 13-16</inkml:trace>
  <inkml:trace contextRef="#ctx0" brushRef="#br0" timeOffset="3407.91">4708 12312 0,'0'0'0,"0"-26"16,0 79 31,-13 39-31,-13 67 15,26-66 0,13-80-15,132-13-1,318-40 17,-185 27-17,198 0 1,225-14 15,-595 14-31,-13 13 16,118-26-1,-184 12 17,-120 1-17</inkml:trace>
  <inkml:trace contextRef="#ctx0" brushRef="#br0" timeOffset="4094.89">4841 12207 0,'92'-14'31,"-52"1"-31,13 13 16,13 0-16,13 0 0,199-26 16,-159 26-1,357-53 17,-370 53-32,264-40 15,-304 40 1,-13 0-16,53 0 31,-93 0-31,1 0 31,-14 13 1,39 1-1,-26-14-31,-13 13 0,0 0 31,14 0 0,-1-13-31,-13 14 0,0 52 47,0 79-16,0-105-31,0 79 16,0-80 0</inkml:trace>
  <inkml:trace contextRef="#ctx0" brushRef="#br0" timeOffset="4471.62">7274 12101 0,'0'0'0,"0"-40"31,13 40-31,-13 27 16,0 105 15,0-106-16,0 120 1,0-120 0,0 1-16</inkml:trace>
  <inkml:trace contextRef="#ctx0" brushRef="#br0" timeOffset="5207.46">7274 12127 0,'0'0'0,"-13"-13"16,13 0-16,40 0 31,39 13-15,265-27-1,-225 27 1,13-13-16,516-14 31,-185-12 1,-410 39-32,0 0 15,13 0 1,-66 26 15,-13-13-15,13 1-16,-13 25 15,-1 94 17,14-107-32,0 106 31,40 40 0,-40-159-15,13 27-1,-66-40 17,14 0-17,12-13-15,-145 0 16,93 13-16,-14 0 15,-211 0 1,185 13-16,13 0 16,-251 14-1,291-27 1,-93 26 15,173-39 16,-14 0-47</inkml:trace>
  <inkml:trace contextRef="#ctx0" brushRef="#br0" timeOffset="5814.78">9880 11982 0,'26'-13'31,"1"92"0,-1 133 1,-13 26-1,-13-199-31,13 14 15</inkml:trace>
  <inkml:trace contextRef="#ctx0" brushRef="#br0" timeOffset="6447.09">9972 12048 0,'-26'-40'32,"52"80"-32,93-106 31,-53 53-31,291-14 31,199 14 0,-463 13-31,158-13 32,-225 26-1,-79 27 0,40 39 0,13-66-31,0 67 32,27 39-1,-27-93-31,0 0 0,13 54 31,0-54 0,-39-13-15,-1-13 0,-184 27 15,-504 26 0,186-27 0,371 1-15</inkml:trace>
  <inkml:trace contextRef="#ctx0" brushRef="#br0" timeOffset="7667.41">7301 12405 0,'0'0'0,"-14"13"46,41 27-30,-14-27 0,27 53 15,-14 14 0,-26-54-31,0-13 0,0 0 16,53 27 15,-40-40-31,106-40 16,80-39 15,-173 79-15,54-26-1,-67 26 1,0 0-16</inkml:trace>
  <inkml:trace contextRef="#ctx0" brushRef="#br0" timeOffset="8528.44">8583 12088 0,'0'0'0,"-13"13"15,66 79 17,-40-52-17,1-13-15,12 105 16,14 40 15,-27-159-31</inkml:trace>
  <inkml:trace contextRef="#ctx0" brushRef="#br0" timeOffset="8781.48">8795 12193 0,'0'0'0,"-13"27"32,26 65-1,0 27 0,1-105-31</inkml:trace>
  <inkml:trace contextRef="#ctx0" brushRef="#br0" timeOffset="8948.78">8755 12167 0,'14'-40'31,"-28"80"-31,94-80 31,-67 40-31</inkml:trace>
  <inkml:trace contextRef="#ctx0" brushRef="#br0" timeOffset="9127.02">8822 12326 0,'0'0'0,"-14"0"16,54 0 15,-27 0-31</inkml:trace>
  <inkml:trace contextRef="#ctx0" brushRef="#br0" timeOffset="9524.03">9007 12233 0,'-14'-13'32,"1"13"-32,13 26 31,0-12-16,13 38 1,14 15 15,-14-67-15,14 0 0,-14 0-1,0-14-15,27-65 16,-14-14 15,-26 120 0,0-14-15,0 119 0,-13-105-1</inkml:trace>
  <inkml:trace contextRef="#ctx0" brushRef="#br0" timeOffset="10212.09">9046 11995 0,'0'0'0,"-119"-26"15,80 12 1,-107 41-1,120-14 1,-93 106 0,53 119 15,145-13 0,-53-185-31,14-14 16,238-26 15,-67-198 0,-92-80 1,-145 93-1,-146 158 0,132 41-31,-52-1 16</inkml:trace>
  <inkml:trace contextRef="#ctx0" brushRef="#br0" timeOffset="11318.93">8914 12180 0,'0'-13'16,"13"-27"15,-13 27-31,66-66 31,-52 52-31,184-131 31,133-54 1,118-13-1,186 0 0,-489 186-31,-1-1 16,345-53-1,-318 67-15,700-80 32,1 133-1,-714-14-31,396 106 31,-435-93-31,-1 14 16,185 92-1,-212-92-15,252 158 32,-172-39-1,-119-66 0,-40-80 0,-26-26-15</inkml:trace>
  <inkml:trace contextRef="#ctx0" brushRef="#br0" timeOffset="11743.72">14945 11783 0,'66'27'31,"-132"-54"-31,225 80 32,-146-39-32,53 25 31,27-26 0,-14-52 0,-26-41 1,-40 54-32,27-40 31,-14 66 0,-26 132-15,0-105-1,-13 25 1</inkml:trace>
  <inkml:trace contextRef="#ctx0" brushRef="#br0" timeOffset="13880.56">15302 12511 0,'0'0'0,"0"-13"16,-13 13-1,0 52 16,39 120 1,-26-132-32,0 0 15,13-1-15,-13 67 16</inkml:trace>
  <inkml:trace contextRef="#ctx0" brushRef="#br0" timeOffset="14065.55">15011 12947 0,'0'0'0,"0"-13"32,27 13-32,158-13 31,53-27-16</inkml:trace>
  <inkml:trace contextRef="#ctx0" brushRef="#br0" timeOffset="14257.48">15091 12511 0,'52'-40'31,"-104"80"-31,263-120 31,-184 80-31,-1 0 0,1 0 16,39 0 0</inkml:trace>
  <inkml:trace contextRef="#ctx0" brushRef="#br0" timeOffset="14499.82">15580 12921 0,'0'0'0,"0"13"16,26 13-1,-12-26 1,65-13 15,14-13-15,-67 26-1,-26-13-15</inkml:trace>
  <inkml:trace contextRef="#ctx0" brushRef="#br0" timeOffset="14963.91">16016 12577 0,'0'0'0,"0"-13"16,0 26 15,0 0-16,0 80 1,0-67 0,0 1-16,0-14 15,0 53 1,0-53 0,-13-26-1,13-93 16,13 66-15,1 1-16,12-93 16,40 13 15,-53 105-31,1 14 16,39 80-1,-40-54 1,66 146-1,-66-132-15,27 79 32</inkml:trace>
  <inkml:trace contextRef="#ctx0" brushRef="#br0" timeOffset="15653.45">16056 12736 0,'0'0'0,"-13"-40"16,26 40-16,0 0 16,53-27-1,-39 27-15,26 0 16,132-13 0,-132 13-1,106-13 1,-133 13-1,14-53 1,-40 40-16,0-14 16,-14-12-1,1 12 1,0 27-16,-27-13 16,-13 92 15,40-52-31,13-1 15,0 80 1,53-66 15,26-80 1,-52 27-32,13-66 31,-27 105 0,-13 0-31,0 146 31,39 80 1,-91-199-1,12-80-16,-53-39 1,27-66 15,66 119-31,0-1 16,66-25 0,27 12-1</inkml:trace>
  <inkml:trace contextRef="#ctx0" brushRef="#br0" timeOffset="16051.89">16916 12656 0,'0'0'0,"-14"0"31,28 13 0,25 14 0,-25-14-31,25-39 32,-25-14-17,-28-53 16,-52 54 1,40 158-1,39 53 0,53-119-15</inkml:trace>
  <inkml:trace contextRef="#ctx0" brushRef="#br0" timeOffset="16412.8">17127 12537 0,'0'-79'31,"0"158"-31,0-105 31,0 52-31,27 133 32,-27-133-32,0 14 31,0-80-15,13 27-1,27-119 1,-27 92-1,53-13 1,-53 53 0,0 14-16,1-993 0,12 2129 31,-26-1123-15,0 52-1</inkml:trace>
  <inkml:trace contextRef="#ctx0" brushRef="#br0" timeOffset="17126.43">17551 12564 0,'0'0'0,"13"-14"0,0-25 16,-13 12 15,-26 67 0,26-14-15,-14 14-1,28 66 1,-1-80 0,53-12-1,-40-28 1,1 1-16,39-53 15,-53 40 1,27-54 0,-40 54-1,-13 52 17,13-13-17,13 27 1,0-27-1,40-13 1,-40-13 0,14-13-1,-27 65 17,0 27-17,0-13-15,0 66 16,-27 80-1,27-133 1,-40 106 0,27-159-16,0-13 15,-27-53 1,40 13-16,-13 1 16,53-226-1,132 27 16,-27 238 1,-118 13-32,-27 14 15,-14 26 1,-12-27-16</inkml:trace>
  <inkml:trace contextRef="#ctx0" brushRef="#br0" timeOffset="19079.79">12313 15724 0,'0'0'0,"13"-39"31,-13 12-31,-66-52 31,-106 26 0,119 40-31,-304 39 16,252 1 0,-372 78-1,358-78 1,14 13-16,-1-14 16,-172 106-1,252-105 1,-1-1-16,146 40 15,410-39 17,-383-27-17,528-53 1,-502 40 0,410-67-1,-476 54 1,119-67-1,-225 67-15,-146-54 32,-13 41-17,-158-1 1,198 40 0,-13 0-16,-384 0 15,397 13 1,-238 14-1,304-27 1,13 0-16</inkml:trace>
  <inkml:trace contextRef="#ctx0" brushRef="#br0" timeOffset="19721.32">10792 15949 0,'-39'27'16,"78"-54"-16,-92 80 15,-13 66 1,53-66-16,-66 225 31,52-199-15,14 0-16,-27 199 15,27-212 1,13 119 0,0-145-1,0-13-15,66 39 16,-26-53-16,304-26 31,277-53 0,-475 52-15,383-39 0,-423 53-1,145-39 1,-225 26 0,1-54-1,-40 54-15,-40-132 31,39 92-15,14 0-16,0-264 16,14 237-1,25-290 1,-25 291 0,12-133-1,-26 185 1,0 14-16,-26 26 15,12 14 1,-12-14-16,-27 53 16,40-53-16</inkml:trace>
  <inkml:trace contextRef="#ctx0" brushRef="#br0" timeOffset="20471.54">15210 13106 0,'0'26'16,"-14"80"15,14-66-15,-39 264-1,-80 318 16,92-503-15,-12 0-16,-239 515 31,225-541-15,-26 0-16,-146 131 16,-278 67 15,384-238-31,0-13 15,-582 198 17,608-198-32,14-14 15,-199 80 17,212-93-1,80-26-16,65-53 1,-66 39-16,14 1 16,-1-27-16</inkml:trace>
  <inkml:trace contextRef="#ctx0" brushRef="#br0" timeOffset="20743.37">12551 15923 0,'0'0'0,"27"0"31,-1 39 0,-52 80 1,-54 27-1,107-27 0,-1-106-31,133 53 31,-27-39-15</inkml:trace>
  <inkml:trace contextRef="#ctx0" brushRef="#br0" timeOffset="23928.98">14760 11876 0,'13'0'0,"-26"0"0,26 13 16,-13-26-16,40 13 16,-14 0-16,239 53 31,647 476 0,54 92 0,-173-277 1,-674-304-32,172 13 31,-251-53-31,-14 0 0,-12-13 16,-54-93 15,14 79-31,-1 1 0</inkml:trace>
  <inkml:trace contextRef="#ctx0" brushRef="#br0" timeOffset="24379.52">17974 11744 0,'0'0'0,"-133"-13"31,81 13-31,-15 26 0,-197 80 31,-397 277 1,515-290-32,-13 26 0,-12-13 15,-544 423 17,596-450-32,27 0 15,-199 146 16,291-212-31,-13 1 16,26-41 15,13-12 1</inkml:trace>
  <inkml:trace contextRef="#ctx0" brushRef="#br0" timeOffset="29256.82">28224 14627 0,'0'0'0,"13"26"62,66 133-30,-39-119-32,185 211 31,291 40 0,-397-252-31,13 1 16,265-13-1,-265-41-15,0-12 16,424-225 0,-1-278 15,-343 39 0,-278 146 0,-40 225 1,106 146-1,119 13 0,-66-40-31,224-93 31,147-185 1,-345 212-32,238-463 31,-184-119 0,-133 516-31,-133-357 31,-488-120 1,-67 424-1,225 198 0,410 1-31,-26 12 31,185-79 1,-67 40-32,133-159 31,-158 132-31,-81-171 31,28 145-31,-345-239 31,239 226-31,-807-199 32,-199 305-1,119 237 0,278 80 0,424-159 1,317-171-32,-1-14 31,28 0-31,38-67 31,-38 54-31,-14-13 0,-53-1 31,-238 133 1,211-53-32,-290 198 31,278-171-31,-213 435 31,332 14 0,198-172-15,-1-198 15,-197-146-15,-1 67 0,-52-41-1,-120 199 1,94-145-1,-173 304 1,185-278 0,0 317-1,67-317 1,12-26-16,252 237 16,-185-264-1,331 53 1,-331-119-1,264-52 1,-304 38 0,53-1017-1,-212 2115 17,67-1044-17,0 0-15,-41 171 16,186 93 15,-66-251-15,265 106-1,-212-146 1,-1 0-16,252-39 16,-238 0-16,278-67 31,-331 80-16,-13-14-15,-13 14 16,39-53 0,-79 53-1,14-1-15,-14 1 16,39-40 0</inkml:trace>
  <inkml:trace contextRef="#ctx0" brushRef="#br0" timeOffset="30646.77">27113 7962 0,'106'-14'31,"39"-39"0,-158 14 0,-186 52 1,-92 106-1,239-79-31,-28 145 31,199 93 0,106-239 1,-106-131-1,-119 65-31,-119-39 31,79 66-31,-184 106 31,131 132 1,225-66-1,186-212 0</inkml:trace>
  <inkml:trace contextRef="#ctx0" brushRef="#br0" timeOffset="31140.45">27986 8239 0,'92'-119'31,"-184"238"-31,158-383 31,-79 251-31,-120-14 32,-52 133-1,106 79 0,277 40 0,53-119 1,-158-14-1,-106-79-31,-106 67 31,-146-54 0,212-39-31,-79-53 32,132 0-32</inkml:trace>
  <inkml:trace contextRef="#ctx0" brushRef="#br0" timeOffset="31577.02">28515 8107 0,'-27'-40'31,"54"80"-31,-67-93 31,40 66-31,-13 80 16,0 105 15,13-26 0,0-159-15,13-13-1,0-26 1,93-53 0,-80 52-1,14 1-15,105 13 16,-92 145 15,-53-93-15,-66 67 15,40-93-31,-1-13 0,-12 0 0</inkml:trace>
  <inkml:trace contextRef="#ctx0" brushRef="#br0" timeOffset="31812.14">28620 8028 0,'0'0'0,"14"-14"0,65 1 16,-39 13 0,198 13-1,-185-13 1,79 27 0,-119-27-1,0 13 1,-26-13-1,-13 13-15</inkml:trace>
  <inkml:trace contextRef="#ctx0" brushRef="#br0" timeOffset="34628.81">26663 11532 0,'0'0'0,"-13"-39"15,-40 65 17,53 0-17,0 173 1,0-133 0,0 13-16,26 239 31,-26-252-31,14 119 31,-14-159-31,13 1 16,0-40-1,14-54 1,78 28 15,-65 39-15,225 53-1,-160-40 1,1 0-16,26 0 0,133 14 16,-133-14-16,0-13 15,318 0 1,-357-13 0,224-27-1,-264 40 1,0-13-16,-13 13 15,-14 0-15,0-13 0,1 13 16,-14 0-16,-53-14 31,27 14-15,-13-13-16,-14 0 0</inkml:trace>
  <inkml:trace contextRef="#ctx0" brushRef="#br0" timeOffset="35368.78">26914 11453 0,'0'0'0,"27"-40"32,26 27-32,13 13 15,278-27 1,-172 14-16,13 13 16,1243-13 15,-383 39 0,-437-26 0,-555-13-31,66 13 32,-132 13-1,-13 107 0,12 118 0,1 79 1,13 27-1,13-278-31,1 132 31,-14-158-31,13 26 31,-66-79 1,-40-14-17,-740-118 16,-344 66 1,238 65-1</inkml:trace>
  <inkml:trace contextRef="#ctx0" brushRef="#br0" timeOffset="35988.54">27126 11664 0,'0'0'0,"0"-52"32,-13 12-1,-53 119 0,39-39-31,-13 105 31,40-105-31,0-14 0,27 1 0,118 39 32,-105-66-17,119-79 1,-133 39 0,27-105-1,-53 105 1,-92-53-1,65 80 1,-79 26 0,93 1-1,0-1-15,26 26 16</inkml:trace>
  <inkml:trace contextRef="#ctx0" brushRef="#br0" timeOffset="36485.61">27589 11638 0,'0'0'15,"-40"-40"1,40 27-16,-13 13 16,26 79-1,0-39 1,14 158-1,-14-145 1,0 80 0,-13-107-1,-13-52 1,13-1-16,-13-13 16,-14-105-1,27 92-15,-13 0 16,53-158-1,-27 171 1,80-26 0,-54 66-1,120 106 1,-133-67 0,14 1-16,13 79 15,-53-93 1,-13 14-16,-80 26 15,40-39-15,0-14 16,-132 0 0,93-13-1,39 0-15</inkml:trace>
  <inkml:trace contextRef="#ctx0" brushRef="#br0" timeOffset="37148.58">28488 11823 0,'0'0'0,"27"-40"16,-67-118 15,-66 105 0,80 66-31,-93 133 32,92 25-1,80-91 0,93-133 0,-120 26-31,1 1 16,65-119 15,-79 145 1,-13 39-17,14 41 1,91 25 15,41-144 0,-14-186 1,-145-13-1,-14 198-16,14 40-15,-40 146 32,80 145-1,52-106 0</inkml:trace>
  <inkml:trace contextRef="#ctx0" brushRef="#br0" timeOffset="37686.03">28898 11770 0,'0'0'0,"-26"-13"16,79 39 15,145 14 0,67-53 1,-146-40-1,-119 40-31,-40-67 31,-158 80 0,65 146 1,146 26-1,107-119 0,25-133 0,-52-78 1,-54 118-1,-26 212 0,27 0 0,-27-146-31</inkml:trace>
  <inkml:trace contextRef="#ctx0" brushRef="#br0" timeOffset="38418.43">29943 11783 0,'0'0'0,"13"-105"16,-92 39 15,52 66-15,-52 39-1,53-12 1,-1 78 0,146 54 15,27-40 0,-133-39 0,-159-54 1,1-52-1,145-1-31</inkml:trace>
  <inkml:trace contextRef="#ctx0" brushRef="#br0" timeOffset="39040.81">29996 11810 0,'53'-13'32,"-106"26"-32,119 0 46,13 146-14,-52-93-17,-14-40-15,14 54 32,-54-93-1,1-120 0,79 1 0,-40 119-31,53 13 32,-40 26-1,-12-13 16,12 27-16,14 92 0,-27-105-31,40 52 31,-40-66-31,53-26 16,-53-13 0,54-159 15,-41 13 0,-66 185-15</inkml:trace>
  <inkml:trace contextRef="#ctx0" brushRef="#br0" timeOffset="39678.78">28806 11479 0,'0'0'0,"-14"-13"15,14-13 17,14-14-1,-1 13-31,-13 14 0,26-79 31,-12 52-31,-1 0 0,0-13 0,13-211 31,-26 211-15,0-79 0,0 119-1,-13-14 1,13 40 15,0 1-15,-13 12-1</inkml:trace>
  <inkml:trace contextRef="#ctx0" brushRef="#br0" timeOffset="40116.64">28991 10580 0,'0'0'15,"-13"-79"1,-1 52 0,1 14-16,-53-27 15,53 40 1,-93 27 0,79-1-1,1 1-15,-27 65 16,40-52-1,13-14-15,13 67 16,27-40 0,105-27-1,-92-26 1,106-79 0,-119 39-1,12-118 1,-65 118-1,0 0-15,-93-13 16,14 53 0,39 14-16,0-1 15,13 13-15</inkml:trace>
  <inkml:trace contextRef="#ctx0" brushRef="#br0" timeOffset="45888.67">26875 10964 0,'0'0'0,"0"-80"31,39 14 1,-39 66-1,-66 159 0,13 26 0,53-159-31,-13 14 32,53-185-1,66-120 0,13 133 0,-106 132-31,27 79 32,-14 40-17,-26-79-15,13 13 16,14 105 0</inkml:trace>
  <inkml:trace contextRef="#ctx0" brushRef="#br0" timeOffset="46446.14">26928 11069 0,'-40'-53'31,"80"106"-31,26-145 31,-27 92-31,1-13 0,185-1 47,-119-52-16,-106 53-31,0 0 0,0-14 16,0 1-16,-53-27 31,13 79-15,27 1-1,0 65 1,13-65 0,53 39 15,-40-53-31,40 0 16,-40-26-1,27-79 1,-40 52 15,0 53-15,-14 119-1,14-79 1,0 146 0,14-160-1,-14 67 1,0-93-1,-14-66 1</inkml:trace>
  <inkml:trace contextRef="#ctx0" brushRef="#br0" timeOffset="46864.49">27576 10950 0,'0'0'0,"13"0"16,-13 14 15,13-1 1,53-13-1,-53-13-16,54-27 1,-67 27 0,13-1-16,-26-25 15,13 26-15,-14-1 16,-52-12 0,53 26-1,-40 79 1,53-39-1,-13-14-15,26 80 16,0-66 0,93 26-1,-79-66 1</inkml:trace>
  <inkml:trace contextRef="#ctx0" brushRef="#br0" timeOffset="47225.61">27919 10831 0,'0'0'0,"-13"-26"16,13 13-16,-26-14 16,26 40-1,0 40 1,13 0 0,0 66-1,-13-106 1,0 14-16,13-14 15,-13-13 1,14-13 0,12-80-1,-13 67 1,40-53 0,-39 79-1,25 52 1,-39-12-1,13-13-15,1 78 16,-1-78-16,13 39 31</inkml:trace>
  <inkml:trace contextRef="#ctx0" brushRef="#br0" timeOffset="47868.67">28303 10911 0,'0'0'0,"0"-27"15,13-39 1,-26 66 0,-27 27-1,27-14 1,13 13-16,-26 54 16,39-1-1,-13-53-15,66 27 31,-40-53-15,1 0-16,-14-13 0,27-13 16,-14-1-16,-12 1 15,12-54 1,-26 67 0,-13 40 15,0 12 0,65-52 0,-38 13-15,12-53 0,-13 27-16,-13 12 15,0-12 1,-13 26-1,0 119 1,0-66 0,-1 211-1,1-198 1,-66 173 15,66-239-15,-40-40-1,53 0-15,-14 1 16,28-107 0,-1 67-1,0 39-15,14-13 16</inkml:trace>
  <inkml:trace contextRef="#ctx0" brushRef="#br0" timeOffset="49012.85">21836 8781 0,'13'-13'31,"-26"26"-31,39 67 31,-26 171-15,13 159 15,1-317-15</inkml:trace>
  <inkml:trace contextRef="#ctx0" brushRef="#br0" timeOffset="49132.71">21941 10792 0,'0'0'0,"14"119"31,-1-93-31,0 14 0,0-14 16,14 1-16,-1 39 16</inkml:trace>
  <inkml:trace contextRef="#ctx0" brushRef="#br0" timeOffset="49452.92">22021 12074 0,'0'0'0,"13"146"16,0-67 0,80 331-1,-67-330 1,1-1-16,39 185 15,-53-184-15,27 264 32,-40-265-17,0 0-15,-13 252 16,-1-265 0,28 212-1,38 66 16,-38-278-15,-1 66-16</inkml:trace>
  <inkml:trace contextRef="#ctx0" brushRef="#br0" timeOffset="49740.28">22219 16015 0,'0'0'0,"0"397"31,0-331-31,13 0 16,1 0-16,78 212 31,-65-225-15,12 159-1,-39-173 1,-26 120-1,13-119-15,-1-1 16,-12 67 0,13-66-16,0 92 31</inkml:trace>
  <inkml:trace contextRef="#ctx0" brushRef="#br0" timeOffset="49909.25">22365 17946 0,'0'40'16,"0"-80"-16,13 199 16,0-133-16,-13 1 15,13 52 1,-13-66-16,0 14 16,-13 65-1,-13-65-15</inkml:trace>
  <inkml:trace contextRef="#ctx0" brushRef="#br0" timeOffset="52033.66">25023 11942 0,'0'0'0,"0"-13"15,13 13-15,-13-13 0,0-14 32,0 1-1,0 13-15,-13-14-1,0 1 1,-14-1-1,14 14 1,-13 0-16,-80-40 16,79 40-1,-105-53 1,93 39 0,-1 14-16,-66-53 15,66 53-15,-145-67 31,146 67-15,-173-66 0,93 52-1,53 14-15,13 0 16,-198-53 0,184 52-16,1-12 15,-145-14 1,145 27-16,-14 0 15,-145-14 1,53 14 0,93 13-16,-172 0 15,171 0 1,-263 27 0,263-14-1,-264 40 1,278-27-1,-13 1-15,13-14 0,-14 13 16,14 1-16,-132 78 16,132-78-1,-212 118 1,199-118 0,-186 118-1,199-105-15,0 0 16,-93 79-1,67-40 1,39-39-16,-146 198 31,173-199-31,-14 14 16,-52 93 0,78-93-16,-12-14 15,-14 94 1,14 25 15,13-144-31,13-1 16,-14 40 15,14-119 0,0 52-31</inkml:trace>
  <inkml:trace contextRef="#ctx0" brushRef="#br0" timeOffset="52392.44">19164 12603 0,'-13'-13'0,"26"26"0,-39-39 32,26 92-1,0 106 0,0 13 0,0-158-31,0-1 0,0 0 16,105 14 15,-78-40-31,171-53 31,27 0 1,-212 53-32,1 0 15,-1 40 17,-26-27-32</inkml:trace>
  <inkml:trace contextRef="#ctx0" brushRef="#br0" timeOffset="54497.78">8372 13027 0,'13'0'31,"-26"105"0,-14 186-15,-39 132 31,27-105-16,39-278-31,53 52 31,-40-65-31,93 39 16,-80-53 0,239 66 15,171-66 0,-330-26-31,0 0 0,-1 0 16,1 0-16,238-27 31,-132 27 0,-199 13-31,-13-14 0,-27 1 16</inkml:trace>
  <inkml:trace contextRef="#ctx0" brushRef="#br0" timeOffset="55069.9">8570 13000 0,'0'0'0,"-66"-13"15,93 13 17,-1 0-17,199-40 1,-133 27 0,14 0-16,344-40 15,-14 40 16,-396 26-15,66 40 0,-106-27-1,0 1-15,-13 105 16,13-66 0,-14 199-1,14-186 1,40 225-1,-27-225-15,1-12 16,12 171 0,-26-186-1,13 94 1,-13-133 0,-26 27-1,13-40-15,-27-13 16,27-1-16,-14 1 15,-65-106 1</inkml:trace>
  <inkml:trace contextRef="#ctx0" brushRef="#br0" timeOffset="55516.86">8848 13384 0,'0'0'0,"-26"0"31,92-14 0,119-25 1,-145 39-32</inkml:trace>
  <inkml:trace contextRef="#ctx0" brushRef="#br0" timeOffset="55689.85">8848 13648 0,'-26'27'16,"52"-54"-16,-13 54 31,27-27-31,119-53 31,-120 39-31</inkml:trace>
  <inkml:trace contextRef="#ctx0" brushRef="#br0" timeOffset="55852.89">8861 13939 0,'0'0'0,"-53"66"31,172-92 1,-39 13-17,-41-1-15</inkml:trace>
  <inkml:trace contextRef="#ctx0" brushRef="#br0" timeOffset="56021.03">8782 14362 0,'0'0'0,"0"27"0,79 12 31,173-105 0</inkml:trace>
  <inkml:trace contextRef="#ctx0" brushRef="#br0" timeOffset="57444.73">27986 13172 0,'0'0'0,"13"-26"16,-40-54 15,-12 14 0,25 40-31,-78-1 31,-1 93 1,67 40-1,79-27 0,26-92 0,-13-66 1,-53 66-32,14-14 31,-40 199 0,13 40 0,39-159-15</inkml:trace>
  <inkml:trace contextRef="#ctx0" brushRef="#br0" timeOffset="57834.37">28250 13093 0,'-40'26'32,"-12"27"-1,38 53 0,14-80-31,40 54 31,-27-67-31,53-40 32,0-105-1,-118 40 0,-28 92-15,67 13-16,13 66 47</inkml:trace>
  <inkml:trace contextRef="#ctx0" brushRef="#br0" timeOffset="58193.42">28581 13198 0,'0'0'0,"0"-13"15,0 0-15,-40 0 32,27 13-17,-14 66 1,27-40 0,0-12-16,27 52 15,-14-40 1,0-26-16,40 13 15,-40-26-15,54-66 32,-67 52-17,-53-52 1,39 66 0,-78 13-1,79 0 1,13 53-1,13-40 1</inkml:trace>
  <inkml:trace contextRef="#ctx0" brushRef="#br0" timeOffset="58503.52">28991 13225 0,'0'0'0,"0"-27"16,0 1-16,-40 0 31,14 26-15,-27 52-1,53-38 1,0 12-16,13 27 16,0-40-1,53 1 1,-39-14-16,26-27 31,-40 1-15,-13 12-16,-27-52 15,-12 27 1,-27 25-16</inkml:trace>
  <inkml:trace contextRef="#ctx0" brushRef="#br0" timeOffset="59040.96">28158 13794 0,'0'0'0,"0"-27"15,0 14-15,0-40 16,0 40-16,0-14 16,-14-52-1,1 66 1,-40 26-1,40 0 1,-53 106 0,53-92-16,13 78 31,105-65 0,-78-40-15,39-66-1,-66 53 1,13-14 0,-13 41-1,-26 91 1,26-65-16,-13 106 31,26-80-15</inkml:trace>
  <inkml:trace contextRef="#ctx0" brushRef="#br0" timeOffset="59431.21">28475 13860 0,'0'0'0,"0"-53"15,-13 53 1,-27 26-1,27-13-15,-27 80 32,40-66-32,40 65 31,0-92-15,26-53 15,-53 27-31,-13-1 15,0 1-15,-13-54 16,-1 67 0,1 0-16,-40 13 15,27 93 17,26-80-17,13 13-15</inkml:trace>
  <inkml:trace contextRef="#ctx0" brushRef="#br0" timeOffset="59764.78">28726 13886 0,'0'0'0,"0"-53"32,-13 53-17,-13 40 1,12-14-16,1-12 15,13 91 1,0-91 0,66 39-1,14-80 17,-80 14-17,0-106 1,-14 79-16,-39-26 31,27 66-15,-14 40-1,40 79 17</inkml:trace>
  <inkml:trace contextRef="#ctx0" brushRef="#br0" timeOffset="60004.78">29083 13780 0,'0'-13'0,"0"26"16,0-39-16,-13 13 15,13 26 16,-13 93 1,0 119-1,13-199-31</inkml:trace>
  <inkml:trace contextRef="#ctx0" brushRef="#br0" timeOffset="63116.28">5568 13132 0,'0'0'0,"-40"0"31,1 0 1,52 0-1,27 0-16,39-39 17,-13 12-1,-53 27-31,-13 13 31,-13 159 0,0 0 1,0-106-1</inkml:trace>
  <inkml:trace contextRef="#ctx0" brushRef="#br0" timeOffset="63283.96">5594 13370 0,'0'-52'32,"53"38"-1,-39 14-31,78-26 31,-52 13-31</inkml:trace>
  <inkml:trace contextRef="#ctx0" brushRef="#br0" timeOffset="63598.95">5885 13198 0,'0'-26'31,"-13"39"1,-13 53-1,13 14 0,65-27 0,-38-53-31,-1-14 16,40-78 15,-93 12 0,-26 67 1</inkml:trace>
  <inkml:trace contextRef="#ctx0" brushRef="#br0" timeOffset="63987.75">6137 13172 0,'0'0'0,"13"0"32,-26 0-1,13 26-15,-27 54 15,41-1 0,25-66 0,27-79 1,-66 40-32,0-54 31,-66 54 0,53 26-31,0 13 0,-14 14 31</inkml:trace>
  <inkml:trace contextRef="#ctx0" brushRef="#br0" timeOffset="64408.51">6375 13159 0,'-13'-13'31,"26"26"-31,-40-66 31,27 40-31,40 13 32,0 105-1,-27-78-31,-13 79 31,0-93-31,0 0 0</inkml:trace>
  <inkml:trace contextRef="#ctx0" brushRef="#br0" timeOffset="64858.66">5687 13780 0,'-40'-26'31,"80"52"-31,-80-118 31,54 79-31,-1-1 0,0 1 16,80-40 15,-67 40-31,27 26 31,-40 14-31,0 78 31,-13-78-31,0 105 16,0-105 0,0-14-16,0 40 15</inkml:trace>
  <inkml:trace contextRef="#ctx0" brushRef="#br0" timeOffset="65298.86">5793 13780 0,'0'0'16,"-13"0"-16,-1 0 16,67-13 15,13 0-15,53-14-1,-105 14 1,25 0-1,-65 13 17,-14 26-1,40 1-15,13 13-1,14-14 1,66-1005-1,-67 1971 1,-13-1005-16,40-13 16,-53 12-1,0-39 1,-66 1 15,66 38-15</inkml:trace>
  <inkml:trace contextRef="#ctx0" brushRef="#br0" timeOffset="65601.72">6256 13635 0,'0'0'0,"39"-13"16,1-14 15,-27 14-15,1 13-16,38 0 15,15 79 17,-67-26-17,-27 13 1,27-52-16,-40 25 31,27-39-31,79-26 31,67-14 1,-94 14-17</inkml:trace>
  <inkml:trace contextRef="#ctx0" brushRef="#br0" timeOffset="66054.89">6600 13053 0,'-40'-40'15,"80"80"-15,-239-159 16,-224 132 15,13 278 0,212 172 1,277-66-1,-26-331-31,225 53 31,-199-106-31,14-13 0,-1-13 16,1-14-16,13-12 0,-14-14 15,265-344 17,-330 305-32,-1-1 15,-105-304 17,-371 239-1,212 197-16</inkml:trace>
  <inkml:trace contextRef="#ctx0" brushRef="#br0" timeOffset="66565.7">6137 13886 0,'0'0'0,"-27"106"15,27 158 17,40 186-1,-27-357-16,106 317 1,-66-331 0,0 14-16,212 105 15,-160-145 1,451 92 0,-384-118-1,0-14-15,582 53 16,132 0 15,-251-13 0,-556-53-15,146 27 0,-186-27-16,-12-14 31,-54 1-16,14 0-15,-40-40 16</inkml:trace>
  <inkml:trace contextRef="#ctx0" brushRef="#br0" timeOffset="66832.84">9999 15685 0,'0'-14'16,"0"28"15,92 65 0,-65-53-31,105 120 32,-119-120-17,-79 80 1,26-93-1,-26 14-15,-13-1 0,-14-12 16,1-1-16</inkml:trace>
  <inkml:trace contextRef="#ctx0" brushRef="#br0" timeOffset="67182.62">7049 15354 0,'0'0'0,"0"13"16,66 106-1,27-13 1,-27-40-16,0 0 16,172 146-1,-158-146-15,-1 0 16,93 66-1,-132-118-15</inkml:trace>
  <inkml:trace contextRef="#ctx0" brushRef="#br0" timeOffset="67345.33">7618 15513 0,'0'0'0,"-40"0"16,14 26-16,-239 292 31,146-199-31,-529 463 16</inkml:trace>
  <inkml:trace contextRef="#ctx0" brushRef="#br0" timeOffset="69719">25539 14018 0,'-27'14'31,"27"-1"0,-13-13 0,-40 40 1,-79 52-1,92-79-15,-184 106-1,157-92 1,-276 92-1,250-93 1,-396 93 0,343-79-16,-727 92 31,662-119-15,-662 67-1,648-67 1,-741 40-1,715-40 1,-767-13 0,766 0-1,-766-53 1,780 40-16,-714-53 31,489 39-15,-225-25-1,238 12 1,-409-39 0,647 65-1,-568-65 1,595 52 0,26 14-16,-304-66 15,331 66-15,-305-80 31,358 67-15,0-1-16,-159-39 16,198 53-1,-53-27 1,80 40 0,-40-13-1,40 13 1,-13 0-16,-41-13 15,41 13-15,-1 0 16,-105-13 0,93 13-1,-133-14 1,119 14 0,-93-13-1,120 13 1,-27 0-1,40 0 95,-1 0-79,1-13-15</inkml:trace>
  <inkml:trace contextRef="#ctx0" brushRef="#br0" timeOffset="70110.42">10951 13807 0,'0'0'0,"-13"-27"31,-53 80 0,39-40-15,-132 67-1,-52 39 17,184-106-32,14 0 15,-13 1-15,26-1 16,0 0-16,26 40 16,106 53 15,-92-80-31,0 1 15,92 65 1,0 14 15,-119-93-31,-13 0 0</inkml:trace>
  <inkml:trace contextRef="#ctx0" brushRef="#br0" timeOffset="75145.02">15329 15314 0,'0'0'0,"13"-13"16,13 13 15,-52 80-15,26 105 31,-13 132-16,-1-105 0,28-120 1,-1-92-32</inkml:trace>
  <inkml:trace contextRef="#ctx0" brushRef="#br0" timeOffset="75480.6">15289 16174 0,'0'0'0,"-27"13"31,133 0-15,-26-13 0,12 0-16,371-13 15,-264 13 1,12-13-16,715 13 16,-714 0-1,488 0 1,-580 0-1,131 0 1,-238 0 0</inkml:trace>
  <inkml:trace contextRef="#ctx0" brushRef="#br0" timeOffset="76291.09">15117 15314 0,'0'0'0,"0"-13"15,26 13 1,14 0-16,198-13 16,-119 13-1,595-13 1,-489 13-1,754 13 1,-741 0-16,569 14 31,-662-27-15,-12 0-16,118 13 16,-145-13-1,-159 0 16,13 0-15,-26-13 0,39 13-1,27-14 17,14 41-1,-1 52 0,0-39-15,14 132-1,-14-119 1,0 0-16,13 105 16,-12-105-16,12 93 31,-26-133-16,0 0-15,0 14 16,-13-41 15,0 1-15,-120 0 0,67 13-1,-397 13 1</inkml:trace>
  <inkml:trace contextRef="#ctx0" brushRef="#br0" timeOffset="77535.83">15871 15605 0,'40'-66'32,"-80"132"-32,80-145 31,-54 79-31,1 13 16,-93 93 15,80-66-31,-1 145 31,160-93 0,78-92 1,-78-92-1,-133 65-31,13-52 31,-26 66-31,-27-14 31,13 80 1,41 66-1,52-53 0,-40-52-31,67-14 31,-1-93 1,-78 80-32,25-67 31,-39 80 0,0-978-31,0 2036 31,13-1045-31,40 27 32,-39-40-32,65-40 31,0-79 0,-79 40 0,-53 79 1,40 13-32,0 53 31,39-53-31,54 67 31,26 12 0,-186-52 1,-52-80-1</inkml:trace>
  <inkml:trace contextRef="#ctx0" brushRef="#br0" timeOffset="77752.45">16863 15500 0,'0'0'16,"53"13"0,-53 0-1,26 93 1,-13-67-1,1 1-15,-1 0 16,0-1-16,0-12 0,1 13 16,38 52-1,-52-79 1,14 1-16,-1-14 0</inkml:trace>
  <inkml:trace contextRef="#ctx0" brushRef="#br0" timeOffset="78660.56">17035 15777 0,'0'0'0,"-13"-26"16,52 26 15,-12 0-15,145 0-1,-120 0 1,134-27-1,-160 14 1,1 0-16,-14-14 16,-93 1 15,54 26-15,-14 13-16,-26 40 15,26 0 1,40 26-1,14-26 1,78 0 0,-65-53-1,-1 0-15,40-26 16,-52 13 0,25-80-1,-39 66-15,0 1 16,0-40-1,0 53 1,0-1-16,27 14 16,26 40 15,-40-13-31,13 12 16,-13 14-1,-13-13 1,-26-27 15,0-92 0,26 52-15,66-92 0,-40 106-16,1 0 15,39 13 1,-40 13-16,27 93 31,-40-53-15,-13 26-1,0-66 1,0 1 0,0-28-1,0 1-15,14-53 16,-1 26-1,0 14-15,27-67 16,-14 80-16,53 0 31,-52 52-15,-1 54 0,-131 79 15</inkml:trace>
  <inkml:trace contextRef="#ctx0" brushRef="#br0" timeOffset="79446.98">15461 13913 0,'0'0'0,"-40"-146"16,27 120-16,13 79 31,13 409 0,-13-343-31,0 0 16,13 212 0,-13-252-16,0 14 15,0 105 1,0-184-1,14-14 1</inkml:trace>
  <inkml:trace contextRef="#ctx0" brushRef="#br0" timeOffset="79698.82">15448 14957 0,'0'0'0,"26"14"31,40-14-15,-13 0-16,26 0 16,477-27-1,-371 27-15,675 13 32,92 14-1,-820-27-31,-26 0 15,79 0 1</inkml:trace>
  <inkml:trace contextRef="#ctx0" brushRef="#br0" timeOffset="80359.48">15461 13926 0,'-40'-13'0,"80"26"0,-106-40 15,132-26 17,780 40-1,-621 13-15,714 13-1,66-13 16,-396-26 1,-623 66-1,-118 118 0,106-105-31,13 0 16,26 304 15,40-66 0,-40-238-15,13 145 0,-26-158-16,0-13 15,-13 12 1,0-39-16,-119-39 31,-384-107 0,397 133-31</inkml:trace>
  <inkml:trace contextRef="#ctx0" brushRef="#br0" timeOffset="80915.95">15963 14217 0,'40'-66'31,"-80"132"-31,80-212 31,-66 133-31,-80 40 32,-53 78-1,133-78-31,65 52 31,199 0 0,-185-52-31,93 65 32,-265 1-1,-132-27 0,131-105-15</inkml:trace>
  <inkml:trace contextRef="#ctx0" brushRef="#br0" timeOffset="81275.45">15990 14270 0,'66'-27'32,"-132"54"-32,185-14 31,-93 0-31,1 0 15,132 120 17,-80-1-1,-79-119-31,-53 0 31,-26-92-15,79 52-1,39-158 1,94 93 15,-28 118 1,-91-13-17</inkml:trace>
  <inkml:trace contextRef="#ctx0" brushRef="#br0" timeOffset="81565.42">16585 14283 0,'0'13'0,"0"-26"0,13 26 15,-13 0-15,0-26 47,27 53-15,-14-14-17,0-13-15,40 67 16,-26-41-1,-14-12-15,0-14 16,-13 0-16,26-13 16,1-79 15,-27 13-15,13-53-1,-13 13 16,13 106-31</inkml:trace>
  <inkml:trace contextRef="#ctx0" brushRef="#br0" timeOffset="82645.33">17167 14217 0,'0'0'0,"-26"-119"31,-54 119 1,27 158-1,80 28 0,79-81 0,-80-91-31,93-41 32,-93 14-32,54-93 31,-67 80-31,0-14 31,-52 93 0,12 79 1,67-52-1,-27-80-31,53-14 31,-53 1-31,54-132 31,-67 92-15,0 26-16,-27-26 31,-39 119 0,66 14 1,40-67-1,-27-13-31,0-13 0,0 0 16,67-54 15,-27 41 0,-27 119 0,14-14 1,-40-66-32,13 0 31,27-79 0,26 13 0,-40 80-15,27 79 15,13-40 0,0-79 1,14-14-1,-67 27-31,13 0 16</inkml:trace>
  <inkml:trace contextRef="#ctx0" brushRef="#br0" timeOffset="82803.07">18304 14534 0,'0'0'0,"14"0"16</inkml:trace>
  <inkml:trace contextRef="#ctx0" brushRef="#br0" timeOffset="90738.66">13332 13714 0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5.031"/>
    </inkml:context>
    <inkml:brush xml:id="br0">
      <inkml:brushProperty name="width" value="0.05" units="cm"/>
      <inkml:brushProperty name="height" value="0.05" units="cm"/>
    </inkml:brush>
  </inkml:definitions>
  <inkml:trace contextRef="#ctx0" brushRef="#br0">57 138 24575,'0'0'0,"1"-1"0,-1 1 0,0 0 0,1-1 0,-1 1 0,0-1 0,1 1 0,-1-1 0,0 1 0,1 0 0,-1-1 0,1 1 0,-1 0 0,1-1 0,-1 1 0,1 0 0,-1 0 0,1-1 0,-1 1 0,1 0 0,-1 0 0,1 0 0,0 0 0,-1 0 0,1 0 0,-1 0 0,1 0 0,-1 0 0,1 0 0,-1 0 0,1 0 0,0 0 0,26 3 0,-20-2 0,5 0 0,-4 1 0,0-2 0,0 1 0,0-1 0,0 0 0,15-3 0,-21 3 0,0-1 0,-1 0 0,1 1 0,0-1 0,-1 0 0,1 0 0,-1 1 0,1-1 0,-1-1 0,1 1 0,-1 0 0,0 0 0,1 0 0,-1-1 0,0 1 0,0 0 0,0-1 0,0 1 0,0-1 0,-1 0 0,1 1 0,0-1 0,-1 0 0,1 1 0,-1-1 0,1 0 0,-1 0 0,0 1 0,0-1 0,0 0 0,0 0 0,0-2 0,-1 0 0,1 1 0,-1 0 0,1-1 0,-1 1 0,0 0 0,0 0 0,-1-1 0,1 1 0,0 0 0,-1 0 0,0 0 0,0 1 0,0-1 0,0 0 0,0 1 0,-4-4 0,2 2 0,-1 1 0,0-1 0,0 1 0,0 0 0,0 0 0,0 1 0,-1 0 0,1-1 0,-9-1 0,9 3 0,0 0 0,-1 0 0,1 1 0,0-1 0,-1 1 0,1 0 0,-1 1 0,1-1 0,0 1 0,-7 2 0,9-2 0,0 0 0,0 0 0,0 0 0,0 1 0,1-1 0,-1 1 0,0 0 0,1 0 0,-1 0 0,1 0 0,0 0 0,0 0 0,0 1 0,0-1 0,0 1 0,0-1 0,-2 6 0,1-1 0,0 0 0,1 0 0,-1 0 0,2 0 0,-1 0 0,1 1 0,0-1 0,0 1 0,1-1 0,0 0 0,1 1 0,-1-1 0,1 1 0,1-1 0,-1 0 0,1 0 0,1 0 0,-1 0 0,1 0 0,0 0 0,1 0 0,0-1 0,0 0 0,0 0 0,1 0 0,-1 0 0,2-1 0,-1 0 0,0 0 0,1 0 0,0 0 0,0-1 0,1 0 0,-1-1 0,1 1 0,-1-1 0,1 0 0,0-1 0,0 0 0,1 0 0,-1 0 0,0-1 0,1 0 0,7 0 0,29-4-1365,-4-2-5461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4.927"/>
    </inkml:context>
    <inkml:brush xml:id="br0">
      <inkml:brushProperty name="width" value="0.05" units="cm"/>
      <inkml:brushProperty name="height" value="0.05" units="cm"/>
    </inkml:brush>
  </inkml:definitions>
  <inkml:trace contextRef="#ctx0" brushRef="#br0">71 68 24575,'-1'-3'0,"1"-1"0,-1 0 0,0 1 0,0-1 0,0 1 0,-1-1 0,1 1 0,-1 0 0,0 0 0,-3-6 0,4 8 0,1 0 0,-1 0 0,0 0 0,0 0 0,1 0 0,-1 0 0,0 0 0,0 0 0,0 1 0,0-1 0,0 0 0,0 0 0,0 1 0,0-1 0,0 1 0,0-1 0,-1 1 0,1-1 0,0 1 0,0 0 0,0-1 0,-1 1 0,1 0 0,0 0 0,0 0 0,-1 0 0,1 0 0,0 0 0,0 0 0,-1 1 0,1-1 0,0 0 0,-2 2 0,1-1 0,1 0 0,-1 1 0,1 0 0,0-1 0,0 1 0,0 0 0,0 0 0,0-1 0,0 1 0,0 0 0,0 0 0,1 0 0,-1 0 0,1 0 0,0 0 0,-1 0 0,1 0 0,0 0 0,0 3 0,4 39 0,-2-36 0,0 0 0,1 0 0,0-1 0,0 1 0,0-1 0,1 0 0,0 0 0,1 0 0,-1-1 0,1 1 0,0-1 0,12 10 0,-14-13 0,0-1 0,0 0 0,0 1 0,0-1 0,0-1 0,1 1 0,-1 0 0,1-1 0,-1 0 0,1 0 0,-1 0 0,1 0 0,0 0 0,0-1 0,-1 1 0,1-1 0,0 0 0,0-1 0,-1 1 0,1 0 0,0-1 0,-1 0 0,1 0 0,0 0 0,-1-1 0,1 1 0,-1-1 0,0 1 0,4-4 0,0 0 0,-1 0 0,0 0 0,-1-1 0,1 0 0,-1 0 0,0 0 0,-1-1 0,1 0 0,-2 0 0,1 0 0,-1 0 0,1-1 0,1-7 0,-4 11 0,0-1 0,0 1 0,0-1 0,-1 1 0,0-1 0,1 1 0,-2-1 0,1 1 0,0-1 0,-3-8 0,2 11 0,0-1 0,0 0 0,0 1 0,-1-1 0,1 0 0,-1 1 0,1 0 0,-1-1 0,0 1 0,0 0 0,0 0 0,0 0 0,-1 0 0,1 0 0,0 1 0,-1-1 0,-5-2 0,3 3-59,0-1 0,-1 1-1,1 0 1,0 0-1,-1 0 1,1 1 0,-1 0-1,1 0 1,-1 0 0,1 1-1,-1 0 1,1 0 0,-1 0-1,1 1 1,0-1-1,0 1 1,0 1 0,0-1-1,0 1 1,0 0 0,1 0-1,-8 6 1,-1 4-6767</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5.252"/>
    </inkml:context>
    <inkml:brush xml:id="br0">
      <inkml:brushProperty name="width" value="0.05" units="cm"/>
      <inkml:brushProperty name="height" value="0.05" units="cm"/>
    </inkml:brush>
  </inkml:definitions>
  <inkml:trace contextRef="#ctx0" brushRef="#br0">1 156 24575,'3'-9'0,"0"1"0,-1-1 0,1 0 0,-2 0 0,1 0 0,-1 0 0,0-16 0,4-27 0,-5 51 0,0 0 0,0 1 0,0-1 0,0 0 0,0 1 0,0-1 0,0 0 0,0 1 0,1-1 0,-1 0 0,0 1 0,0-1 0,1 1 0,-1-1 0,1 0 0,-1 1 0,0-1 0,1 1 0,-1-1 0,1 1 0,-1-1 0,1 1 0,-1 0 0,1-1 0,0 1 0,-1 0 0,2-1 0,-1 1 0,0 0 0,0 1 0,0-1 0,-1 0 0,1 1 0,0-1 0,0 1 0,0 0 0,-1-1 0,1 1 0,0-1 0,-1 1 0,1 0 0,0 0 0,-1-1 0,1 1 0,0 1 0,19 39 0,7 40-341,-3 0 0,-4 2-1,13 111 1,-30-163-6485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5.611"/>
    </inkml:context>
    <inkml:brush xml:id="br0">
      <inkml:brushProperty name="width" value="0.05" units="cm"/>
      <inkml:brushProperty name="height" value="0.05" units="cm"/>
    </inkml:brush>
  </inkml:definitions>
  <inkml:trace contextRef="#ctx0" brushRef="#br0">21 103 24575,'-3'0'0,"-3"-3"0,-2-4 0,4-1 0,6-1 0,8 0 0,8 2 0,7 2 0,5-1 0,3-3 0,2 1 0,0-1 0,-2-3 0,-7 2-8191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6.120"/>
    </inkml:context>
    <inkml:brush xml:id="br0">
      <inkml:brushProperty name="width" value="0.05" units="cm"/>
      <inkml:brushProperty name="height" value="0.05" units="cm"/>
    </inkml:brush>
  </inkml:definitions>
  <inkml:trace contextRef="#ctx0" brushRef="#br0">5 190 24575,'-2'-55'0,"0"33"0,2 1 0,0-1 0,7-40 0,-7 61 0,0 1 0,0 0 0,-1 0 0,1-1 0,0 1 0,0 0 0,0 0 0,0-1 0,0 1 0,0 0 0,0 0 0,0 0 0,0-1 0,1 1 0,-1 0 0,0 0 0,0-1 0,0 1 0,0 0 0,0 0 0,0 0 0,0-1 0,1 1 0,-1 0 0,0 0 0,0 0 0,0-1 0,0 1 0,1 0 0,-1 0 0,0 0 0,0 0 0,0 0 0,1 0 0,-1-1 0,0 1 0,0 0 0,0 0 0,1 0 0,-1 0 0,1 0 0,3 11 0,2 23 0,29 523 0,-29-361 0,2 105-1365,-6-219-5461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6.476"/>
    </inkml:context>
    <inkml:brush xml:id="br0">
      <inkml:brushProperty name="width" value="0.05" units="cm"/>
      <inkml:brushProperty name="height" value="0.05" units="cm"/>
    </inkml:brush>
  </inkml:definitions>
  <inkml:trace contextRef="#ctx0" brushRef="#br0">60 256 24575,'-23'-14'0,"-2"-1"0,24 14 0,0 0 0,0 1 0,1-1 0,-1 0 0,0 0 0,0 0 0,1 1 0,-1-1 0,1 0 0,-1 0 0,0 0 0,1 0 0,0 0 0,-1 0 0,1 0 0,0 0 0,-1 0 0,1 0 0,0 0 0,0-2 0,0 2 0,1 0 0,-1 0 0,1 0 0,-1 1 0,1-1 0,-1 0 0,1 0 0,0 1 0,-1-1 0,1 0 0,0 1 0,0-1 0,-1 0 0,1 1 0,0-1 0,0 1 0,0-1 0,0 1 0,0 0 0,0-1 0,-1 1 0,1 0 0,0 0 0,2-1 0,30-4 0,-26 4 0,475-31-1023,-358 28 665,1714-40-6802,-976 28 4959,-844 16 2228,1641-48-324,-1642 47 460,172-14 1957,-161 7-218,-28 8-1887,0 0 0,0 0 0,0 0 1,0 0-1,0 0 0,0 0 0,0 0 0,0 0 0,0 0 0,0 0 1,1 0-1,-1-1 0,0 1 0,0 0 0,0 0 0,0 0 0,0 0 0,0 0 1,0 0-1,0 0 0,0 0 0,0 0 0,0 0 0,0-1 0,0 1 0,0 0 1,0 0-1,0 0 0,0 0 0,0 0 0,0 0 0,0 0 0,0 0 0,0 0 1,0-1-1,0 1 0,0 0 0,0 0 0,0 0 0,0 0 0,0 0 0,0 0 1,0 0-1,0 0 0,-1 0 0,1 0 0,0-1 0,0 1 0,0 0 1,0 0-1,0 0 0,0 0 0,0 0 0,0 0 0,0 0 0,-1 0 0,-13-4 623,-35-1 582,-12 1-5304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7.380"/>
    </inkml:context>
    <inkml:brush xml:id="br0">
      <inkml:brushProperty name="width" value="0.05" units="cm"/>
      <inkml:brushProperty name="height" value="0.05" units="cm"/>
    </inkml:brush>
  </inkml:definitions>
  <inkml:trace contextRef="#ctx0" brushRef="#br0">76 478 24575,'-5'-5'0,"0"1"0,-1 0 0,-11-6 0,13 7 0,-1 1 0,1 0 0,0-1 0,1 0 0,-1 0 0,0 0 0,1 0 0,-6-7 0,8 9 0,1 0 0,0 1 0,0-1 0,-1 0 0,1 1 0,0-1 0,0 1 0,0-1 0,0 0 0,0 1 0,-1-1 0,1 0 0,1 1 0,-1-1 0,0 0 0,0 1 0,0-1 0,0 0 0,0 1 0,0-1 0,1 0 0,-1 1 0,0-1 0,1 1 0,-1-1 0,0 0 0,1 1 0,-1-1 0,1 1 0,-1-1 0,1 1 0,-1-1 0,1 1 0,-1 0 0,1-1 0,-1 1 0,1 0 0,0-1 0,-1 1 0,2-1 0,29-9 0,47-2 0,126-5 0,-131 13 0,1316-60-6474,-849 44 4951,291-11 816,227-9-1161,1-22 796,-994 58 993,14-1 1482,139-27 0,-213 31-1178,30-9 1327,-34 9-1488,0 1 0,0 0 0,0-1-1,0 1 1,0 0 0,0-1 0,0 1 0,0-1 0,0 0 0,0 1 0,-1-1 0,1 0 0,0 1 0,0-1-1,-1 0 1,1 0 0,0 0 0,-1 0 0,1 0 0,-1 0 0,1 0 0,-1 0 0,0 0 0,1-1 0,-1 1 45,0 0 1,-1 0-1,1 0 1,-1 0 0,1 0-1,0 0 1,-1 0 0,0 1-1,1-1 1,-1 0 0,1 0-1,-1 1 1,0-1-1,0 0 1,1 1 0,-1-1-1,0 1 1,0-1 0,0 1-1,0-1 1,-1 0-1,-23-8 618,24 8-686,-43-10 742,-1 2 0,-87-6 0,120 14-769,0 0-14,6-1 0,0 2 0,0-1 0,1 1 0,-1 0 0,0 0 0,0 1 0,0-1 0,0 1 0,0 1 0,-8 2 0,13-4 0,0 1 0,0-1 0,1 1 0,-1 0 0,0-1 0,1 1 0,-1 0 0,0-1 0,1 1 0,-1 0 0,1 0 0,-1-1 0,1 1 0,0 0 0,-1 0 0,1 0 0,0 0 0,0 0 0,-1-1 0,1 1 0,0 0 0,0 0 0,0 0 0,0 0 0,0 0 0,0 0 0,0 0 0,1 0 0,-1 1 0,11 30 0,-6-19 0,14 55 0,-3 2 0,11 119 0,-19-121 0,19 167 0,-3 289 0,-24-463 0,-1-60 0,1-1 0,0 1 0,0-1 0,0 0 0,0 1 0,-1-1 0,1 0 0,0 1 0,0-1 0,-1 0 0,1 1 0,0-1 0,0 0 0,-1 0 0,1 1 0,0-1 0,-1 0 0,1 0 0,0 0 0,-1 1 0,1-1 0,-1 0 0,1 0 0,0 0 0,-1 0 0,1 0 0,-1 0 0,0 0 0,-16 2 0,9-2 0,-128 27-1365,76-15-5461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8.058"/>
    </inkml:context>
    <inkml:brush xml:id="br0">
      <inkml:brushProperty name="width" value="0.05" units="cm"/>
      <inkml:brushProperty name="height" value="0.05" units="cm"/>
    </inkml:brush>
  </inkml:definitions>
  <inkml:trace contextRef="#ctx0" brushRef="#br0">1 29 24575,'3'-3'0,"1"-4"0,2-3 0,1 2 0,1 9 0,1 7 0,-3 7 0,2 8 0,-2 9 0,2 7 0,3 5 0,1 5 0,0-1 0,0 1 0,-2-3 0,-3-9-8191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8.534"/>
    </inkml:context>
    <inkml:brush xml:id="br0">
      <inkml:brushProperty name="width" value="0.05" units="cm"/>
      <inkml:brushProperty name="height" value="0.05" units="cm"/>
    </inkml:brush>
  </inkml:definitions>
  <inkml:trace contextRef="#ctx0" brushRef="#br0">37 527 24575,'-9'-31'0,"1"0"0,1-1 0,2 0 0,1 0 0,2-1 0,1 1 0,1-1 0,10-63 0,-8 84 0,1 0 0,0 0 0,1 0 0,0 0 0,1 1 0,0 0 0,1 0 0,7-12 0,-9 19 0,-1-1 0,1 0 0,0 1 0,0 0 0,0 0 0,1 0 0,0 1 0,-1 0 0,1-1 0,1 2 0,-1-1 0,0 0 0,1 1 0,-1 0 0,1 1 0,-1-1 0,1 1 0,0 0 0,6 0 0,1 1 0,0 0 0,-1 1 0,1 1 0,0 0 0,-1 1 0,1 0 0,-1 1 0,0 1 0,0 0 0,-1 0 0,18 12 0,-21-13 0,-1 1 0,0 0 0,0 0 0,-1 0 0,1 1 0,-1 0 0,-1 1 0,1-1 0,-1 1 0,0 0 0,0 0 0,-1 1 0,0-1 0,0 1 0,-1 0 0,0 0 0,-1 1 0,3 8 0,-5-9 0,0 0 0,0 0 0,-1-1 0,0 1 0,0-1 0,-1 1 0,0-1 0,0 1 0,-1-1 0,0 0 0,0 0 0,-1 0 0,0 0 0,0-1 0,0 0 0,-1 1 0,0-2 0,0 1 0,0 0 0,-8 4 0,0 1 0,0 0 0,-1-1 0,0-1 0,-1 0 0,0-1 0,0-1 0,-1 0 0,-18 5 0,12-11 0,20-5 0,12-2 0,0 2 0,0 1 0,1 0 0,-1 1 0,1 0 0,0 1 0,0 0 0,-1 1 0,1 0 0,0 0 0,17 4 0,-11-1 0,0 1 0,0 1 0,0 0 0,0 1 0,28 15 0,-39-18 0,-1 1 0,1-1 0,-1 1 0,0 1 0,0-1 0,0 1 0,0-1 0,-1 2 0,0-1 0,0 0 0,-1 1 0,5 7 0,-7-10 0,0-1 0,0 1 0,0 0 0,0 0 0,-1-1 0,1 1 0,-1 0 0,0 0 0,0 0 0,0 0 0,0-1 0,0 1 0,-1 0 0,1 0 0,-1 0 0,0-1 0,1 1 0,-1 0 0,-1-1 0,1 1 0,0-1 0,-1 1 0,1-1 0,-1 1 0,0-1 0,0 0 0,1 0 0,-2 0 0,1 0 0,0 0 0,-3 1 0,-3 3 0,-1-1 0,1 0 0,-1-1 0,0 0 0,-1 0 0,1-1 0,-1 0 0,1-1 0,-1 0 0,0-1 0,-19 1 0,14-1 0,0-2 0,0 0 0,1 0 0,-1-2 0,0 0 0,1 0 0,-19-8 0,22 7-170,0-1-1,0-1 0,1 0 1,0-1-1,0 1 0,0-2 1,-10-10-1,0-3-6655</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8.886"/>
    </inkml:context>
    <inkml:brush xml:id="br0">
      <inkml:brushProperty name="width" value="0.05" units="cm"/>
      <inkml:brushProperty name="height" value="0.05" units="cm"/>
    </inkml:brush>
  </inkml:definitions>
  <inkml:trace contextRef="#ctx0" brushRef="#br0">1 85 24575,'0'-5'0,"0"-1"0,-1 0 0,1 0 0,1 0 0,-1 0 0,1 0 0,0 0 0,1 1 0,-1-1 0,1 0 0,4-9 0,-6 15 0,0-1 0,1 1 0,-1 0 0,0-1 0,0 1 0,0 0 0,0 0 0,1-1 0,-1 1 0,0 0 0,0 0 0,1 0 0,-1-1 0,0 1 0,0 0 0,1 0 0,-1 0 0,0 0 0,1-1 0,-1 1 0,0 0 0,1 0 0,-1 0 0,0 0 0,0 0 0,1 0 0,-1 0 0,0 0 0,1 0 0,-1 0 0,0 0 0,1 0 0,-1 0 0,8 10 0,1 16 0,8 59-682,9 110-1,-23-160-6143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9.232"/>
    </inkml:context>
    <inkml:brush xml:id="br0">
      <inkml:brushProperty name="width" value="0.05" units="cm"/>
      <inkml:brushProperty name="height" value="0.05" units="cm"/>
    </inkml:brush>
  </inkml:definitions>
  <inkml:trace contextRef="#ctx0" brushRef="#br0">49 309 24575,'-8'-16'0,"0"-1"0,1 1 0,1-1 0,1 0 0,1-1 0,0 1 0,-2-30 0,6 40 0,0 1 0,0-1 0,1 1 0,0-1 0,0 0 0,0 1 0,1 0 0,0-1 0,0 1 0,5-8 0,-4 9 0,-1 1 0,2 0 0,-1 0 0,0 0 0,1 0 0,0 1 0,-1 0 0,1-1 0,1 1 0,-1 0 0,0 1 0,1-1 0,0 1 0,9-3 0,-2 1 0,0 2 0,0-1 0,0 2 0,1 0 0,-1 0 0,1 1 0,-1 1 0,1 0 0,-1 0 0,1 2 0,-1-1 0,0 1 0,0 1 0,-1 0 0,19 10 0,-12-5 0,-1 0 0,0 1 0,0 1 0,-1 1 0,-1 0 0,0 1 0,-1 1 0,0 0 0,14 19 0,-21-23 0,-1 0 0,0 0 0,0 0 0,-1 1 0,0-1 0,-1 1 0,0 0 0,3 18 0,-6-23 0,0 1 0,-1-1 0,0 0 0,0 0 0,0 0 0,-1 1 0,0-1 0,0 0 0,0 0 0,-1 0 0,0 0 0,0 0 0,0-1 0,-1 1 0,0-1 0,0 1 0,-7 8 0,2-5 0,-1-1 0,0 0 0,0 0 0,-1 0 0,0-1 0,0-1 0,-1 0 0,1 0 0,-1-1 0,-1 0 0,1-1 0,-1 0 0,-14 2 0,6-2 0,0-1 0,0 0 0,0-2 0,0 0 0,-1-2 0,1 0 0,-24-5 0,34 4-195,0 0 0,1-1 0,-1 0 0,1 0 0,0-1 0,-11-7 0,-5-7-6631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6.025"/>
    </inkml:context>
    <inkml:brush xml:id="br0">
      <inkml:brushProperty name="width" value="0.05" units="cm"/>
      <inkml:brushProperty name="height" value="0.05" units="cm"/>
    </inkml:brush>
  </inkml:definitions>
  <inkml:trace contextRef="#ctx0" brushRef="#br0">33 76 24575,'-15'-2'0,"15"2"0,0 0 0,-1 0 0,1 0 0,0 0 0,0-1 0,0 1 0,0 0 0,0 0 0,-1 0 0,1 0 0,0 0 0,0-1 0,0 1 0,0 0 0,0 0 0,0 0 0,0 0 0,0-1 0,-1 1 0,1 0 0,0 0 0,0 0 0,0 0 0,0-1 0,0 1 0,0 0 0,0 0 0,0 0 0,0-1 0,0 1 0,0 0 0,0 0 0,0 0 0,1-1 0,-1 1 0,1-1 0,0-1 0,0 1 0,0 0 0,0 0 0,1 0 0,-1 0 0,0 0 0,1 0 0,-1 0 0,0 0 0,1 1 0,-1-1 0,3 0 0,39-13 0,0 1 0,84-12 0,-122 24 0,-1 1 0,1-1 0,0 1 0,-1 0 0,10 2 0,-13-2 0,-1 0 0,1 0 0,0 0 0,0 0 0,-1 1 0,1-1 0,0 0 0,-1 1 0,1-1 0,0 0 0,-1 1 0,1-1 0,-1 1 0,1-1 0,0 1 0,-1-1 0,1 1 0,-1 0 0,0-1 0,1 1 0,-1 0 0,1-1 0,-1 1 0,0 0 0,0-1 0,1 1 0,-1 0 0,0-1 0,0 1 0,0 0 0,0 0 0,0-1 0,0 1 0,0 0 0,0 0 0,0-1 0,0 1 0,0 0 0,0 0 0,-1-1 0,1 1 0,0 0 0,-1 1 0,-5 9 0,0 0 0,0 0 0,-1-1 0,-1 0 0,1 0 0,-2 0 0,-16 14 0,3-1 0,-13 13 0,-52 59 0,74-78 0,1-1 0,0 2 0,1-1 0,-8 21 0,16-33 0,1 0 0,0 0 0,1 0 0,-1 0 0,1 1 0,0-1 0,1 0 0,-1 1 0,1-1 0,0 1 0,0-1 0,2 10 0,-1-12 0,0-1 0,0 1 0,0 0 0,0 0 0,1-1 0,-1 1 0,1-1 0,-1 1 0,1-1 0,0 1 0,0-1 0,0 0 0,0 0 0,1 0 0,-1 0 0,1-1 0,-1 1 0,1-1 0,-1 1 0,1-1 0,0 0 0,0 0 0,0 0 0,4 1 0,-1-1 34,0 0 1,0 0-1,1-1 0,-1 0 0,0 0 0,0-1 0,0 1 0,1-1 0,8-3 1,0-1-604,0 0 0,22-12 0,-4-1-6257</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9.571"/>
    </inkml:context>
    <inkml:brush xml:id="br0">
      <inkml:brushProperty name="width" value="0.05" units="cm"/>
      <inkml:brushProperty name="height" value="0.05" units="cm"/>
    </inkml:brush>
  </inkml:definitions>
  <inkml:trace contextRef="#ctx0" brushRef="#br0">168 36 24575,'0'-2'0,"1"-1"0,-1 1 0,-1 0 0,1-1 0,0 1 0,-1 0 0,1-1 0,-1 1 0,1 0 0,-1 0 0,-2-3 0,3 4 0,-1 1 0,0-1 0,1 1 0,-1-1 0,0 1 0,0-1 0,0 1 0,1 0 0,-1-1 0,0 1 0,0 0 0,0 0 0,0 0 0,0 0 0,0 0 0,0 0 0,1 0 0,-1 0 0,0 0 0,0 0 0,0 0 0,0 0 0,0 1 0,1-1 0,-1 0 0,0 1 0,0-1 0,0 1 0,1-1 0,-1 1 0,0-1 0,-1 2 0,-9 4 0,1 1 0,0 1 0,0 0 0,1 0 0,0 1 0,0 0 0,1 1 0,0 0 0,1 0 0,0 0 0,0 1 0,-5 14 0,9-18 0,0 1 0,0-1 0,1 0 0,0 1 0,1-1 0,0 1 0,0-1 0,1 1 0,0 11 0,1-14 0,0 1 0,0-1 0,0 1 0,1-1 0,-1 0 0,1 0 0,1 0 0,-1 0 0,1 0 0,0 0 0,0-1 0,0 1 0,1-1 0,4 5 0,-1-2-91,0 0 0,1-1 0,0 0 0,0 0 0,1 0 0,-1-1 0,1-1 0,0 1 0,1-1 0,-1-1 0,1 0 0,-1 0 0,1-1 0,16 2 0,2-4-6735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9.914"/>
    </inkml:context>
    <inkml:brush xml:id="br0">
      <inkml:brushProperty name="width" value="0.05" units="cm"/>
      <inkml:brushProperty name="height" value="0.05" units="cm"/>
    </inkml:brush>
  </inkml:definitions>
  <inkml:trace contextRef="#ctx0" brushRef="#br0">171 54 24575,'-6'-3'0,"-5"-4"0,-6-1 0,-6-1 0,-2 0 0,0 2 0,2 2 0,2 2 0,7 1 0,9 1 0,8 1 0,9 1 0,9-1 0,7 1 0,-2-1-8191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0.242"/>
    </inkml:context>
    <inkml:brush xml:id="br0">
      <inkml:brushProperty name="width" value="0.05" units="cm"/>
      <inkml:brushProperty name="height" value="0.05" units="cm"/>
    </inkml:brush>
  </inkml:definitions>
  <inkml:trace contextRef="#ctx0" brushRef="#br0">181 240 24575,'-2'0'0,"0"-1"0,0 1 0,0-1 0,1 1 0,-1-1 0,0 0 0,0 0 0,1 0 0,-1 0 0,0 0 0,-2-2 0,3 2 0,-1-1 0,0 1 0,0 0 0,1 0 0,-1 0 0,0 0 0,0 0 0,0 1 0,0-1 0,0 0 0,-4 0 0,5 1 0,0 0 0,-1 0 0,1 1 0,0-1 0,-1 0 0,1 0 0,0 1 0,0-1 0,-1 0 0,1 1 0,0-1 0,0 1 0,0 0 0,0-1 0,0 1 0,0 0 0,0 0 0,0 0 0,0 0 0,0 0 0,-1 1 0,1 0 0,-1 0 0,1 1 0,0-1 0,0 1 0,0 0 0,0-1 0,0 1 0,1 0 0,-1 4 0,0 7 0,1-1 0,1 0 0,3 19 0,-3-21 0,13 235 0,-15-313 0,8-290 0,-6 354 0,1-19 0,10-42 0,-11 59 0,0 0 0,1 1 0,-1-1 0,1 1 0,0-1 0,0 1 0,1 0 0,-1 0 0,1 0 0,0 0 0,0 0 0,0 1 0,1-1 0,-1 1 0,7-5 0,-7 7 0,-1 0 0,0 0 0,1 1 0,-1-1 0,1 0 0,-1 1 0,1 0 0,-1 0 0,1 0 0,-1 0 0,1 0 0,-1 0 0,1 0 0,-1 1 0,1-1 0,-1 1 0,1 0 0,-1 0 0,0 0 0,1 0 0,-1 0 0,0 1 0,0-1 0,0 0 0,3 3 0,3 3 0,-1-1 0,0 1 0,-1 0 0,1 1 0,6 10 0,8 16-1365,-3-1-5461</inkml:trace>
  <inkml:trace contextRef="#ctx0" brushRef="#br0" timeOffset="1">79 444 24575,'-6'0'0,"-8"0"0,-3 0 0,-3-3 0,5-4 0,8 0 0,11 0 0,11 0 0,9-1 0,8 3 0,8-2 0,-3 1-8191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0.834"/>
    </inkml:context>
    <inkml:brush xml:id="br0">
      <inkml:brushProperty name="width" value="0.05" units="cm"/>
      <inkml:brushProperty name="height" value="0.05" units="cm"/>
    </inkml:brush>
  </inkml:definitions>
  <inkml:trace contextRef="#ctx0" brushRef="#br0">54 443 24575,'-1'-20'0,"1"12"0,0 1 0,0-1 0,0 1 0,1-1 0,2-11 0,-3 19 0,0 0 0,0-1 0,0 1 0,0 0 0,0 0 0,0 0 0,0 0 0,0 0 0,0 0 0,0 0 0,0-1 0,0 1 0,0 0 0,0 0 0,0 0 0,0 0 0,0 0 0,0 0 0,0 0 0,0-1 0,0 1 0,0 0 0,0 0 0,0 0 0,1 0 0,-1 0 0,0 0 0,0 0 0,0 0 0,0 0 0,0-1 0,0 1 0,0 0 0,0 0 0,0 0 0,0 0 0,1 0 0,-1 0 0,0 0 0,0 0 0,0 0 0,0 0 0,0 0 0,0 0 0,0 0 0,1 0 0,-1 0 0,0 0 0,0 0 0,0 0 0,0 0 0,0 0 0,0 0 0,0 0 0,1 0 0,-1 0 0,0 0 0,0 0 0,0 0 0,0 1 0,0-1 0,0 0 0,4 11 0,1 14 0,-1 40 0,12 283 0,-19-329 0,2-19 0,1 0 0,-1 0 0,1 0 0,0-1 0,-1 1 0,1 0 0,0 0 0,-1 0 0,1-1 0,0 1 0,-1 0 0,1-1 0,0 1 0,0 0 0,-1 0 0,1-1 0,0 1 0,0 0 0,0-1 0,-1 1 0,1-1 0,0 1 0,0 0 0,0-1 0,0 0 0,-14-38 0,-5-26 0,3 0 0,-9-88 0,22 119 0,1 1 0,1 0 0,2-1 0,2 1 0,1 0 0,13-55 0,-13 75 0,1 0 0,0-1 0,1 1 0,0 1 0,1-1 0,0 1 0,1 1 0,1-1 0,0 1 0,0 1 0,1-1 0,21-15 0,-24 20 0,0 2 0,0-1 0,1 1 0,0 0 0,0 1 0,0-1 0,0 2 0,1-1 0,-1 1 0,1 0 0,0 1 0,-1 0 0,1 1 0,0 0 0,-1 0 0,1 0 0,0 1 0,-1 1 0,1-1 0,0 2 0,15 5 0,-17-5 0,0 0 0,0 0 0,0 1 0,-1 0 0,1 1 0,-1-1 0,0 1 0,0 0 0,-1 1 0,1-1 0,-1 1 0,-1 0 0,1 1 0,-1-1 0,0 1 0,0 0 0,-1 0 0,0 0 0,0 0 0,0 0 0,-1 1 0,-1-1 0,1 1 0,-1 0 0,0-1 0,-1 1 0,0 0 0,0 0 0,0 0 0,-1-1 0,-1 1 0,1 0 0,-1-1 0,0 0 0,-1 1 0,-3 7 0,-2 0 29,-1 0-1,0-1 1,-1 0-1,-1-1 0,0 0 1,0 0-1,-1-1 1,-1-1-1,0 0 1,-1 0-1,-24 13 1,-2-2-456,-2-1 0,0-2 1,-46 14-1,41-18-6399</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1.784"/>
    </inkml:context>
    <inkml:brush xml:id="br0">
      <inkml:brushProperty name="width" value="0.05" units="cm"/>
      <inkml:brushProperty name="height" value="0.05" units="cm"/>
    </inkml:brush>
  </inkml:definitions>
  <inkml:trace contextRef="#ctx0" brushRef="#br0">1 72 24575,'88'-6'0,"-37"2"0,-39 4 0,-1 1 0,1 0 0,-1 0 0,0 1 0,0 1 0,0 0 0,0 0 0,0 1 0,0 1 0,-1-1 0,16 11 0,-21-12 0,-1 1 0,1-1 0,-1 1 0,0 0 0,1 0 0,-2 0 0,1 1 0,0-1 0,-1 1 0,6 10 0,-8-11 0,0 0 0,0-1 0,0 1 0,0 0 0,0 0 0,-1 0 0,1 0 0,-1 0 0,0 0 0,-1 0 0,1 0 0,-1 0 0,1 0 0,-1-1 0,0 1 0,0 0 0,-3 5 0,1-4 0,1-1 0,-1 0 0,0 0 0,0 0 0,-1 0 0,1-1 0,-1 1 0,1-1 0,-1 0 0,0 0 0,0 0 0,-1 0 0,1-1 0,-1 0 0,1 0 0,-7 2 0,5-2 0,1 0 0,-1-1 0,0 1 0,0-1 0,0-1 0,0 1 0,0-1 0,0 0 0,1 0 0,-1-1 0,0 0 0,0 0 0,-9-3 0,13 4 0,1-1 0,-1 0 0,1 1 0,-1-1 0,1 0 0,0 0 0,-1 0 0,1 0 0,0 0 0,0 0 0,0 0 0,0-1 0,0 1 0,0 0 0,0-1 0,0 1 0,0-1 0,0 1 0,1-1 0,-1 1 0,1-1 0,-1 1 0,1-1 0,0 1 0,-1-1 0,1 0 0,0 1 0,0-1 0,0 0 0,0 1 0,1-1 0,-1 0 0,0 1 0,1-1 0,-1 1 0,1-1 0,-1 1 0,1-1 0,1-1 0,1-3 0,0-1 0,1 1 0,-1 0 0,2 0 0,-1 0 0,0 1 0,10-10 0,5 0 0,1 0 0,0 2 0,1 0 0,0 1 0,1 1 0,24-9 0,142-39 0,-153 50 0,-26 6 0,6-2 0,-12 6 0,-8 4 0,-28 20 0,13-10 0,-33 30 0,48-40 0,1-1 0,0 1 0,0-1 0,1 1 0,-1 0 0,1 1 0,0-1 0,1 0 0,-1 1 0,1 0 0,0 0 0,-2 10 0,4-15 0,0 1 0,0 0 0,1 0 0,-1 0 0,0-1 0,0 1 0,1 0 0,-1 0 0,1-1 0,0 1 0,0 0 0,-1-1 0,1 1 0,0-1 0,0 1 0,0-1 0,0 0 0,1 1 0,-1-1 0,0 0 0,1 0 0,-1 1 0,1-1 0,-1 0 0,1-1 0,-1 1 0,1 0 0,-1 0 0,1-1 0,0 1 0,0-1 0,3 1 0,2 1 0,1 0 0,-1-1 0,1 0 0,0-1 0,-1 1 0,12-2 0,0-2 0,0 0 0,-1-1 0,30-10 0,-40 11 0,0 0 0,0 0 0,-1-1 0,0 0 0,0 0 0,0-1 0,0 0 0,0-1 0,-1 1 0,10-12 0,-15 16 0,0-1 0,0 0 0,1 1 0,-1-1 0,-1 0 0,1 1 0,0-1 0,0 0 0,-1 0 0,1 0 0,-1 0 0,1 0 0,-1 0 0,0 0 0,0 0 0,0 0 0,0 0 0,0 0 0,0 1 0,0-1 0,-1 0 0,0-3 0,-1 2 0,1 0 0,-1 0 0,0 0 0,0 0 0,0 0 0,-1 1 0,1-1 0,-1 1 0,1-1 0,-1 1 0,-5-3 0,-2-1 0,0 0 0,-1 1 0,1 1 0,-1 0 0,0 0 0,-22-3 0,31 6 0,1 1 0,-1 0 0,1 0 0,-1 0 0,0 0 0,1 0 0,-1 0 0,1 0 0,-1 0 0,0 1 0,1-1 0,-1 1 0,1-1 0,-1 1 0,-2 1 0,3-2 0,1 1 0,-1 0 0,1-1 0,-1 1 0,0 0 0,1-1 0,0 1 0,-1 0 0,1 0 0,-1-1 0,1 1 0,0 0 0,0 0 0,-1 0 0,1-1 0,0 1 0,0 0 0,0 0 0,0 0 0,0 0 0,0 1 0,1 1 0,-1-1 0,1 1 0,0 0 0,0-1 0,0 1 0,0-1 0,0 0 0,1 1 0,-1-1 0,1 0 0,-1 0 0,1 0 0,0 0 0,0 0 0,0 0 0,0 0 0,3 1 0,0 0 0,1 0 0,-1-1 0,1 0 0,0 0 0,0 0 0,0-1 0,0 1 0,1-1 0,-1-1 0,0 0 0,0 0 0,0 0 0,1 0 0,-1-1 0,0 0 0,0 0 0,0-1 0,0 0 0,0 0 0,8-4 0,-1 0 0,0-1 0,0 0 0,-1-1 0,1 0 0,-2-1 0,1 0 0,15-17 0,-26 25 0,0-1 0,0 1 0,0 0 0,0 1 0,0-1 0,0 0 0,0 0 0,0 0 0,1 1 0,-1-1 0,0 0 0,2 0 0,-2 1 0,-1 0 0,1 0 0,-1 0 0,1 0 0,0 0 0,-1 0 0,1 0 0,-1 0 0,1 1 0,-1-1 0,1 0 0,-1 0 0,1 0 0,-1 1 0,1-1 0,-1 0 0,1 0 0,-1 1 0,1-1 0,-1 0 0,0 1 0,1 0 0,1 2 0,0 0 0,0 1 0,0-1 0,0 1 0,-1-1 0,1 1 0,0 6 0,71 304 0,-69-295 0,8 62 0,-11-74 0,-1 0 0,0 0 0,0 0 0,-1 0 0,0 0 0,0 0 0,0 0 0,-1 0 0,-3 7 0,4-11 0,0-1 0,-1 1 0,1-1 0,-1 1 0,0-1 0,0 0 0,0 1 0,0-1 0,0 0 0,0 0 0,-1-1 0,1 1 0,-1 0 0,1-1 0,-1 1 0,-4 1 0,2-2 0,0 0 0,0 1 0,1-2 0,-1 1 0,0-1 0,-1 1 0,1-1 0,0-1 0,-6 0 0,2-1 0,0 0 0,0 0 0,0-1 0,1 0 0,-1 0 0,1-1 0,0-1 0,0 1 0,0-1 0,-10-8 0,10 4-85,-1 0 0,1 0-1,1-1 1,0 0 0,0 0-1,1-1 1,0 1 0,1-2-1,0 1 1,1 0 0,0-1-1,1 0 1,1 0 0,-1 0-1,0-17 1,2 2-6741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2.109"/>
    </inkml:context>
    <inkml:brush xml:id="br0">
      <inkml:brushProperty name="width" value="0.05" units="cm"/>
      <inkml:brushProperty name="height" value="0.05" units="cm"/>
    </inkml:brush>
  </inkml:definitions>
  <inkml:trace contextRef="#ctx0" brushRef="#br0">9 28 24575,'0'-3'0,"-3"-1"0,-1-2 0,3-1 0,5 1 0,4 4 0,4 3 0,0 5 0,-2 0-8191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5.592"/>
    </inkml:context>
    <inkml:brush xml:id="br0">
      <inkml:brushProperty name="width" value="0.05" units="cm"/>
      <inkml:brushProperty name="height" value="0.05" units="cm"/>
    </inkml:brush>
  </inkml:definitions>
  <inkml:trace contextRef="#ctx0" brushRef="#br0">198 141 24575,'0'-12'0,"0"1"0,-1-1 0,-1 0 0,0 0 0,-1 1 0,0-1 0,0 1 0,-1 0 0,-9-16 0,13 26 0,-1 0 0,1 1 0,-1-1 0,1 0 0,-1 1 0,1-1 0,-1 1 0,0-1 0,1 1 0,-1-1 0,0 1 0,1 0 0,-1-1 0,0 1 0,0 0 0,1-1 0,-1 1 0,0 0 0,0 0 0,0 0 0,1 0 0,-1 0 0,0 0 0,0 0 0,0 0 0,1 0 0,-1 0 0,0 0 0,0 0 0,0 1 0,1-1 0,-1 0 0,0 1 0,1-1 0,-1 0 0,0 1 0,1-1 0,-1 1 0,0-1 0,1 1 0,-1-1 0,1 1 0,-2 1 0,-2 2 0,-1 2 0,0-1 0,-6 12 0,10-17 0,-15 27 0,1 0 0,2 1 0,0 1 0,2 0 0,1 0 0,1 1 0,2 0 0,1 1 0,1 0 0,2 0 0,1 0 0,4 58 0,0-77 0,0-1 0,0 1 0,1-1 0,1 0 0,0 0 0,0 0 0,1-1 0,1 0 0,0 0 0,0 0 0,1 0 0,0-1 0,0 0 0,1-1 0,0 1 0,1-2 0,0 1 0,0-1 0,1 0 0,0-1 0,0 0 0,0-1 0,1 0 0,-1-1 0,1 0 0,18 4 0,26 2-1365,-5-5-5461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6.073"/>
    </inkml:context>
    <inkml:brush xml:id="br0">
      <inkml:brushProperty name="width" value="0.05" units="cm"/>
      <inkml:brushProperty name="height" value="0.05" units="cm"/>
    </inkml:brush>
  </inkml:definitions>
  <inkml:trace contextRef="#ctx0" brushRef="#br0">134 479 24575,'-9'-20'0,"-2"2"0,-1 0 0,-14-18 0,26 35 0,-1 0 0,0 0 0,1 0 0,-1 0 0,0 1 0,0-1 0,0 0 0,1 0 0,-1 1 0,0-1 0,0 1 0,0-1 0,0 1 0,0-1 0,-2 0 0,2 1 0,1 0 0,0 1 0,-1-1 0,1 0 0,-1 0 0,1 0 0,0 0 0,-1 0 0,1 1 0,0-1 0,-1 0 0,1 0 0,0 1 0,-1-1 0,1 0 0,0 0 0,0 1 0,-1-1 0,1 0 0,0 1 0,0-1 0,-1 0 0,1 1 0,0-1 0,0 1 0,0-1 0,0 1 0,-1 3 0,0 0 0,0 0 0,1-1 0,0 1 0,0 0 0,0 0 0,0 4 0,4 27 0,12 155 0,-15-160 0,-2 1 0,-1-1 0,-1-1 0,-9 38 0,1-131 0,-4-56 0,-10-120 0,23 201 0,2 0 0,2 0 0,1 0 0,10-41 0,-10 65 0,1 0 0,1 1 0,0-1 0,1 1 0,1 0 0,13-21 0,-17 31 0,0 0 0,0 0 0,1 0 0,-1 0 0,1 1 0,0-1 0,0 1 0,0 0 0,1 0 0,5-2 0,-7 4 0,0-1 0,1 1 0,-1 0 0,1 1 0,-1-1 0,1 1 0,-1-1 0,1 1 0,-1 0 0,1 0 0,-1 1 0,1-1 0,-1 1 0,1 0 0,-1 0 0,5 2 0,-3-1 0,0 0 0,0 0 0,-1 1 0,1 0 0,-1 0 0,0 0 0,0 0 0,0 1 0,0 0 0,0 0 0,-1 0 0,1 0 0,-1 0 0,-1 1 0,1 0 0,0-1 0,-1 1 0,0 0 0,0 0 0,-1 0 0,1 0 0,-1 0 0,0 1 0,0-1 0,-1 0 0,0 1 0,0 9 0,-1-4 0,0 0 0,-1 0 0,0 0 0,0-1 0,-1 1 0,0-1 0,-1 1 0,-1-1 0,1 0 0,-2-1 0,1 1 0,-13 14 0,5-10-151,-1 0-1,-1-1 0,0-1 0,0 0 1,-1-2-1,-1 1 0,0-2 1,-19 8-1,9-6-6674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7.016"/>
    </inkml:context>
    <inkml:brush xml:id="br0">
      <inkml:brushProperty name="width" value="0.05" units="cm"/>
      <inkml:brushProperty name="height" value="0.05" units="cm"/>
    </inkml:brush>
  </inkml:definitions>
  <inkml:trace contextRef="#ctx0" brushRef="#br0">1 1 24575,'17'0'0,"-1"0"0,1 2 0,26 4 0,-34-3 0,-1-1 0,0 1 0,0 1 0,0 0 0,0 0 0,-1 0 0,1 1 0,11 10 0,-11-8 0,0 1 0,-1-1 0,0 2 0,0-1 0,-1 1 0,0 0 0,-1 0 0,1 1 0,-2 0 0,7 20 0,-8-23 0,-2 0 0,1 0 0,-1 0 0,0 0 0,0 1 0,-1-1 0,0 0 0,0 0 0,-1 1 0,0-1 0,0 0 0,-1 0 0,0 0 0,0 0 0,-1 0 0,1 0 0,-5 7 0,5-11 0,0-1 0,-1 1 0,1 0 0,-1-1 0,1 1 0,-1-1 0,0 0 0,0 1 0,0-2 0,0 1 0,0 0 0,0-1 0,-1 1 0,1-1 0,-1 0 0,1 0 0,-1 0 0,1 0 0,-1-1 0,1 0 0,-1 1 0,1-1 0,-1 0 0,-5-2 0,7 2 0,-1 0 0,1-1 0,-1 1 0,1-1 0,-1 0 0,1 0 0,0 0 0,-1 0 0,1 0 0,0-1 0,0 1 0,0-1 0,0 1 0,0-1 0,0 0 0,0 1 0,1-1 0,-1 0 0,1 0 0,-1-1 0,1 1 0,0 0 0,0 0 0,0-1 0,0 1 0,0 0 0,0-1 0,1 1 0,-1-1 0,1 1 0,-1-1 0,1 1 0,0-1 0,0 1 0,1-3 0,1-6 0,0 0 0,0 0 0,1 1 0,1-1 0,0 1 0,0 0 0,1 0 0,1 1 0,-1-1 0,1 1 0,1 0 0,0 1 0,8-9 0,-5 7 0,0 0 0,1 1 0,0 0 0,1 0 0,0 1 0,0 1 0,0 0 0,1 1 0,22-8 0,-29 13 0,0-1 0,0 1 0,0 0 0,0 1 0,0 0 0,1 0 0,-1 0 0,0 0 0,0 1 0,0 0 0,0 0 0,0 1 0,0 0 0,0 0 0,-1 0 0,1 1 0,-1 0 0,8 5 0,-12-8 0,-1 0 0,1 1 0,-1-1 0,1 0 0,-1 0 0,0 1 0,1-1 0,-1 0 0,0 1 0,1-1 0,-1 0 0,0 1 0,1-1 0,-1 1 0,0-1 0,0 0 0,1 1 0,-1-1 0,0 1 0,0-1 0,0 1 0,0-1 0,0 1 0,0-1 0,0 1 0,0-1 0,0 1 0,0-1 0,0 0 0,0 1 0,0-1 0,0 1 0,0-1 0,0 1 0,0-1 0,-1 1 0,1-1 0,0 1 0,0-1 0,0 0 0,-1 1 0,1-1 0,0 1 0,-1-1 0,1 0 0,0 1 0,-1-1 0,1 0 0,-1 0 0,1 1 0,0-1 0,-2 0 0,-27 19 0,21-14 0,5-3 0,0 0 0,0 0 0,0 0 0,1 1 0,-1-1 0,1 1 0,-1 0 0,1 0 0,0 0 0,-3 5 0,4-7 0,1 0 0,-1 0 0,1 0 0,0 1 0,-1-1 0,1 0 0,0 0 0,0 1 0,0-1 0,0 0 0,0 0 0,0 1 0,0-1 0,0 0 0,1 0 0,-1 1 0,0-1 0,1 0 0,-1 0 0,1 0 0,-1 0 0,1 1 0,0-1 0,0 0 0,-1 0 0,1 0 0,0 0 0,0-1 0,0 1 0,0 0 0,0 0 0,0 0 0,2 0 0,6 5 0,0-1 0,1-1 0,-1 0 0,1 0 0,0-1 0,1 0 0,13 2 0,77 7 0,-93-12 0,3 1 0,-1 0 0,0-1 0,0-1 0,18-2 0,-27 3 0,1 0 0,0-1 0,-1 1 0,1 0 0,0-1 0,-1 0 0,1 1 0,-1-1 0,1 0 0,-1 0 0,0 0 0,1 1 0,-1-2 0,0 1 0,1 0 0,-1 0 0,0 0 0,0-1 0,0 1 0,0 0 0,0-1 0,0 1 0,-1-1 0,1 1 0,0-1 0,-1 1 0,1-1 0,-1 0 0,1 1 0,-1-1 0,0 1 0,0-1 0,0 0 0,0 0 0,0 1 0,0-4 0,-2-1 0,0 0 0,0 0 0,0 0 0,-1 1 0,0-1 0,0 1 0,0-1 0,0 1 0,-1 0 0,0 0 0,0 1 0,-1-1 0,1 1 0,-1 0 0,0 0 0,0 1 0,-8-6 0,8 7 0,1-1 0,-1 1 0,1 0 0,-1 0 0,1 0 0,-1 0 0,0 1 0,0 0 0,0 0 0,0 0 0,0 1 0,0-1 0,0 1 0,0 1 0,0-1 0,0 1 0,0-1 0,0 2 0,0-1 0,0 0 0,-8 5 0,9-4 0,0 0 0,0 1 0,1 0 0,-1 0 0,1 0 0,0 0 0,0 1 0,0-1 0,0 1 0,1 0 0,-1 0 0,1 0 0,-3 6 0,5-9 0,-1 1 0,1 0 0,-1 0 0,1-1 0,0 1 0,0 0 0,0 0 0,0 0 0,0-1 0,0 1 0,0 0 0,1 0 0,-1 0 0,0-1 0,1 1 0,0 0 0,-1-1 0,1 1 0,0 0 0,0-1 0,0 1 0,0-1 0,0 1 0,0-1 0,0 0 0,1 1 0,-1-1 0,0 0 0,1 0 0,-1 0 0,1 0 0,-1 0 0,1 0 0,0-1 0,-1 1 0,3 0 0,3 2 0,-1-1 0,1-1 0,0 0 0,0 0 0,0 0 0,0 0 0,-1-1 0,1-1 0,0 1 0,0-1 0,13-3 0,5-2 0,43-19 0,-37 11 0,-25 10 0,0 0 0,0 1 0,1 0 0,-1 0 0,1 1 0,0 0 0,0 0 0,0 1 0,9-2 0,-14 4 0,0-1 0,1 1 0,-1 0 0,0 0 0,0 0 0,1 0 0,-1 0 0,0 0 0,0 0 0,0 1 0,0-1 0,-1 1 0,1-1 0,0 1 0,-1 0 0,1 0 0,-1-1 0,3 5 0,3 5 0,-2 0 0,8 16 0,-10-18 0,19 40 0,18 63 0,-36-98 0,0 1 0,-1 0 0,-1 0 0,0 0 0,-1 0 0,0 0 0,-2 1 0,0-1 0,-3 19 0,3-30 0,0 1 0,-1 0 0,1-1 0,-1 0 0,0 1 0,0-1 0,-1 0 0,1 0 0,-1 0 0,0 0 0,0 0 0,0-1 0,0 0 0,-1 1 0,0-1 0,-4 3 0,1-2 0,1-1 0,-1 0 0,1 0 0,-1-1 0,0 1 0,0-2 0,0 1 0,-1-1 0,-12 1 0,3-2 0,0 0 0,0-2 0,0 0 0,0-1 0,0 0 0,0-2 0,1 0 0,-22-9 0,33 11-65,-1 0 0,0 0 0,1 0 0,0-1 0,0 1 0,0-1 0,0 0 0,1-1 0,-1 1 0,1-1 0,0 0 0,0 0 0,1-1 0,0 1 0,0-1 0,0 1 0,0-1 0,1 0 0,0 0 0,-1-7 0,-2-15-6761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7.341"/>
    </inkml:context>
    <inkml:brush xml:id="br0">
      <inkml:brushProperty name="width" value="0.05" units="cm"/>
      <inkml:brushProperty name="height" value="0.05" units="cm"/>
    </inkml:brush>
  </inkml:definitions>
  <inkml:trace contextRef="#ctx0" brushRef="#br0">0 72 24575,'0'-6'0,"3"-1"0,1-3 0,-1-3 0,0-2 0,2 2 0,0 6 0,0 7 0,1 3 0,0 5 0,-1 3 0,-2 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6.382"/>
    </inkml:context>
    <inkml:brush xml:id="br0">
      <inkml:brushProperty name="width" value="0.05" units="cm"/>
      <inkml:brushProperty name="height" value="0.05" units="cm"/>
    </inkml:brush>
  </inkml:definitions>
  <inkml:trace contextRef="#ctx0" brushRef="#br0">64 46 24575,'-6'0'0,"-5"0"0,-3 0 0,-2 0 0,4 0 0,8 0 0,6 0 0,10 0 0,8 0 0,9-3 0,6-1 0,6-3 0,1 1 0,-1 0 0,-1 2 0,-4-2 0,-6 1 0,-8 0-8191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7.699"/>
    </inkml:context>
    <inkml:brush xml:id="br0">
      <inkml:brushProperty name="width" value="0.05" units="cm"/>
      <inkml:brushProperty name="height" value="0.05" units="cm"/>
    </inkml:brush>
  </inkml:definitions>
  <inkml:trace contextRef="#ctx0" brushRef="#br0">0 10 24575,'6'0'0,"4"-2"0,7-2 0,6 0 0,6 4 0,2 5 0,3 7 0,3 7 0,3 10 0,-1 8 0,-4 9 0,-8 9 0,-14 3 0,-18 4 0,-20 0 0,-29-2 0,-5-11-8191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8.772"/>
    </inkml:context>
    <inkml:brush xml:id="br0">
      <inkml:brushProperty name="width" value="0.05" units="cm"/>
      <inkml:brushProperty name="height" value="0.05" units="cm"/>
    </inkml:brush>
  </inkml:definitions>
  <inkml:trace contextRef="#ctx0" brushRef="#br0">46 99 24575,'-3'-10'0,"0"0"0,0 0 0,1 0 0,-1-15 0,0-9 0,13 165 44,16 393 240,-27-422-707,-4 0-1,-4 0 1,-26 109 0,21-150-6403</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9.101"/>
    </inkml:context>
    <inkml:brush xml:id="br0">
      <inkml:brushProperty name="width" value="0.05" units="cm"/>
      <inkml:brushProperty name="height" value="0.05" units="cm"/>
    </inkml:brush>
  </inkml:definitions>
  <inkml:trace contextRef="#ctx0" brushRef="#br0">1 214 24575,'38'-10'0,"169"3"0,-115 7 0,4758-85-14616,-2942 20 14776,-1574 39 1835,-265 15 615,-41 2-950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0.033"/>
    </inkml:context>
    <inkml:brush xml:id="br0">
      <inkml:brushProperty name="width" value="0.05" units="cm"/>
      <inkml:brushProperty name="height" value="0.05" units="cm"/>
    </inkml:brush>
  </inkml:definitions>
  <inkml:trace contextRef="#ctx0" brushRef="#br0">136 89 24575,'-13'-5'0,"0"1"0,0 0 0,-1 0 0,-18-1 0,-18-5 0,73 7 0,814 3-1994,-603 2 1165,100 0-1575,837 12 579,800 6-3364,0-32 2209,-389-36 7331,-1578 47-4356,238-19 4836,-224 16-2920,-23 1-25,-27 2-396,17 0-1305,9 0-128,0 1 0,0 0 0,0 0 1,0 0-1,0 1 0,1 0 0,-1 0 1,0 0-1,-10 5 0,15-6-57,1 0 0,0 0 0,-1 0 0,1 1 0,0-1 0,-1 0 0,1 0 0,0 1 0,0-1 0,-1 0 0,1 1 0,0-1 0,0 0 0,-1 0 0,1 1 0,0-1 0,0 0 0,0 1 0,0-1 0,-1 1 0,1-1 0,0 0 0,0 1 0,0-1 0,0 0 0,0 1 0,0-1 0,0 1 0,0-1 0,0 0 0,0 1 0,0-1 0,0 1 0,0-1 0,1 0 0,-1 1 0,0-1 0,0 0 0,0 1 0,1-1 0,-1 0 0,0 1 0,1-1 0,15 15 0,-7-7 0,-5-4 0,-1 1 0,0 0 0,0 0 0,-1 0 0,1 0 0,-1 0 0,0 0 0,0 1 0,-1-1 0,0 1 0,1 5 0,1 14 0,-1 31 0,0-17 0,44 418 0,3 29 0,-46-367 0,-52-146 0,20 17-341,0 2 0,0 0-1,-34-3 1,-1 2-6485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0.798"/>
    </inkml:context>
    <inkml:brush xml:id="br0">
      <inkml:brushProperty name="width" value="0.05" units="cm"/>
      <inkml:brushProperty name="height" value="0.05" units="cm"/>
    </inkml:brush>
  </inkml:definitions>
  <inkml:trace contextRef="#ctx0" brushRef="#br0">355 396 24575,'1'-4'0,"0"0"0,0 0 0,1 0 0,-1 0 0,1 1 0,0-1 0,0 1 0,4-6 0,3-5 0,-2 1 0,5-9 0,0 0 0,-2 0 0,-1-1 0,8-28 0,-15 45 0,-1 0 0,0 0 0,0 0 0,0-1 0,-1 1 0,0 0 0,0 0 0,-1 0 0,1 0 0,-1 0 0,-1 0 0,1 0 0,-1 0 0,0 0 0,-1 0 0,1 1 0,-1-1 0,0 1 0,0 0 0,-1 0 0,0 0 0,-5-6 0,2 5 0,1 1 0,-1 0 0,-1 0 0,1 1 0,-1 0 0,0 0 0,1 0 0,-2 1 0,1 1 0,0-1 0,0 1 0,-1 1 0,1 0 0,-1 0 0,0 0 0,1 1 0,-1 0 0,-10 3 0,4-2 0,1 1 0,-1 1 0,1 1 0,0 0 0,1 1 0,-1 0 0,1 1 0,0 1 0,0 0 0,-12 9 0,21-13 0,0 0 0,0 0 0,0 0 0,1 1 0,-1 0 0,1-1 0,0 1 0,0 0 0,1 1 0,-1-1 0,1 0 0,0 1 0,0-1 0,0 1 0,1 0 0,-1-1 0,1 1 0,0 0 0,0 5 0,1-3 0,1 0 0,0 0 0,0 0 0,0-1 0,1 1 0,0 0 0,0-1 0,1 0 0,0 1 0,0-1 0,0 0 0,1 0 0,5 6 0,8 9 0,1 0 0,1-1 0,0-2 0,44 33 0,98 53 0,-138-90 0,41 24 0,145 94 0,-205-129 0,2 1 0,-1 0 0,1 0 0,-1 0 0,1 1 0,-1-1 0,-1 1 0,1 1 0,-1-1 0,6 9 0,-10-13 0,1 0 0,-1 0 0,0 1 0,0-1 0,0 0 0,1 0 0,-1 0 0,0 0 0,0 1 0,0-1 0,-1 0 0,1 0 0,0 0 0,0 0 0,-1 0 0,1 1 0,0-1 0,-1 0 0,1 0 0,-1 0 0,0 0 0,1 0 0,-1 0 0,0 0 0,0 0 0,1-1 0,-1 1 0,0 0 0,0 0 0,0-1 0,0 1 0,0 0 0,0-1 0,0 1 0,-1 0 0,-6 2 0,1 0 0,0 0 0,-16 3 0,21-5 0,-46 9 0,-1-3 0,0-1 0,0-3 0,0-1 0,-1-3 0,1-2 0,0-2 0,-72-17 0,100 17 0,0-1 0,-23-9 0,40 13 0,0 1 0,-1-1 0,1 0 0,0-1 0,1 1 0,-1-1 0,0 1 0,1-1 0,-1 0 0,1-1 0,0 1 0,0 0 0,0-1 0,1 0 0,-1 1 0,-3-9 0,5 10 17,1 0 0,0 0 0,-1 0 1,1 0-1,0 0 0,0 0 0,0 0 0,0 0 0,0 0 0,1 0 0,-1 0 0,1 0 0,-1 0 0,1 1 0,0-1 0,-1 0 0,1 0 0,0 0 1,2-1-1,0-2-302,0 1 1,1 0-1,0 0 1,0 0-1,6-5 1,16-9-6542</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1.174"/>
    </inkml:context>
    <inkml:brush xml:id="br0">
      <inkml:brushProperty name="width" value="0.05" units="cm"/>
      <inkml:brushProperty name="height" value="0.05" units="cm"/>
    </inkml:brush>
  </inkml:definitions>
  <inkml:trace contextRef="#ctx0" brushRef="#br0">0 120 24575,'2'0'0,"1"1"0,-1-1 0,0 1 0,0 0 0,1 0 0,-1-1 0,0 1 0,0 1 0,0-1 0,0 0 0,0 0 0,-1 1 0,1-1 0,0 1 0,0 0 0,-1-1 0,3 4 0,-2-2 0,0-1 0,0 0 0,1 1 0,-1-1 0,1 0 0,-1 0 0,1-1 0,0 1 0,-1 0 0,1-1 0,3 2 0,4-2 0,-1 0 0,0 0 0,0 0 0,1-1 0,-1 0 0,0-1 0,1 0 0,-1-1 0,17-5 0,-23 6 0,1 0 0,0-1 0,-1 1 0,1-1 0,-1 0 0,0 0 0,0 0 0,0-1 0,0 1 0,0-1 0,4-5 0,-5 6 0,-1 0 0,0 0 0,0 0 0,0 0 0,0 0 0,0 0 0,-1 0 0,1-1 0,-1 1 0,1 0 0,-1-1 0,0 1 0,0 0 0,0-1 0,0 1 0,0 0 0,-1-1 0,1 1 0,-1 0 0,0 0 0,0-3 0,-2 0 0,1 0 0,-1 1 0,0-1 0,0 0 0,-1 1 0,1 0 0,-1 0 0,0 0 0,0 0 0,0 1 0,-1-1 0,1 1 0,-1 0 0,0 1 0,1-1 0,-2 1 0,-7-3 0,7 3 0,0-1 0,-1 1 0,1 1 0,-1-1 0,0 1 0,1 1 0,-1-1 0,0 1 0,0 0 0,1 1 0,-1-1 0,0 1 0,1 1 0,-8 1 0,11-2 0,0 1 0,1-1 0,-1 0 0,1 1 0,0-1 0,-1 1 0,1 0 0,0 0 0,0 0 0,0 0 0,0 0 0,0 0 0,0 0 0,1 1 0,-1-1 0,1 1 0,-2 4 0,2-3 0,-1 0 0,2 1 0,-1-1 0,0 0 0,1 1 0,0-1 0,0 1 0,0-1 0,1 1 0,0 6 0,2-1 0,0 0 0,0 1 0,1-1 0,1 0 0,-1-1 0,2 1 0,-1-1 0,12 15 0,-9-16-105,0 0 0,0-1 0,1 0 0,0 0 0,0-1 0,0 0 0,1 0 0,0-1 0,0-1 0,0 0 0,1 0 0,16 3 0,11 1-6721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1.792"/>
    </inkml:context>
    <inkml:brush xml:id="br0">
      <inkml:brushProperty name="width" value="0.05" units="cm"/>
      <inkml:brushProperty name="height" value="0.05" units="cm"/>
    </inkml:brush>
  </inkml:definitions>
  <inkml:trace contextRef="#ctx0" brushRef="#br0">71 181 24575,'-66'-143'0,"65"141"0,0 0 0,0 0 0,1 0 0,-1-1 0,1 1 0,-1 0 0,1-1 0,0 1 0,0 0 0,0-1 0,1-2 0,-1 4 0,0 1 0,0 0 0,0-1 0,0 1 0,1-1 0,-1 1 0,0 0 0,0-1 0,0 1 0,1 0 0,-1-1 0,0 1 0,1 0 0,-1-1 0,0 1 0,1 0 0,-1 0 0,0-1 0,1 1 0,-1 0 0,0 0 0,1 0 0,0-1 0,0 1 0,0 0 0,1 0 0,-1 0 0,0 0 0,0 1 0,0-1 0,0 0 0,1 0 0,-1 1 0,0-1 0,0 0 0,2 2 0,23 14 0,0 0 0,-2 2 0,0 1 0,-1 1 0,31 33 0,-41-39 0,0 1 0,13 18 0,-23-29 0,-1-1 0,1 1 0,-1 0 0,0 0 0,0 1 0,0-1 0,-1 0 0,1 1 0,-1-1 0,0 1 0,0-1 0,-1 1 0,1-1 0,-1 1 0,-1 5 0,1-8 0,0 0 0,-1 0 0,0-1 0,1 1 0,-1 0 0,0 0 0,0 0 0,0-1 0,0 1 0,0-1 0,0 1 0,-1-1 0,1 1 0,-1-1 0,1 1 0,-1-1 0,1 0 0,-1 0 0,1 0 0,-1 0 0,0 0 0,0 0 0,0-1 0,1 1 0,-1-1 0,0 1 0,0-1 0,0 1 0,0-1 0,0 0 0,0 0 0,0 0 0,0 0 0,0 0 0,0-1 0,-3 0 0,2 0 0,-1 1 0,1-1 0,0 0 0,0 0 0,0 0 0,0 0 0,1-1 0,-1 1 0,0-1 0,0 0 0,1 0 0,-1 0 0,1 0 0,0 0 0,-1 0 0,1-1 0,0 1 0,0-1 0,1 1 0,-1-1 0,1 0 0,-3-5 0,3 3 0,1 0 0,-1 0 0,1 0 0,0 0 0,1 0 0,-1 0 0,1 0 0,0 0 0,0 0 0,1 0 0,-1 0 0,1 1 0,0-1 0,0 1 0,1-1 0,-1 1 0,1 0 0,0 0 0,5-5 0,0-1 0,0 1 0,1 0 0,1 1 0,-1 0 0,1 0 0,18-9 0,-12 8 0,-1 2 0,1 0 0,21-5 0,-29 10 0,0 0 0,1 0 0,-1 1 0,0 0 0,1 0 0,-1 1 0,1 0 0,13 3 0,-19-2 0,0 0 0,0 0 0,0 0 0,-1 0 0,1 1 0,0-1 0,0 1 0,-1 0 0,1 0 0,-1 0 0,0 0 0,1 1 0,2 4 0,25 40 0,-12-17 0,1-2 0,56 74 0,-62-86 0,1-1 0,0 0 0,1-1 0,18 13 0,-30-25 0,-1 0 0,1 0 0,0-1 0,0 1 0,-1-1 0,1 1 0,0-1 0,0 0 0,0 0 0,0-1 0,0 1 0,0-1 0,1 1 0,-1-1 0,0 0 0,0 0 0,0 0 0,0-1 0,0 1 0,0-1 0,5-1 0,-4 0 0,1 0 0,-1-1 0,0 1 0,0-1 0,0 0 0,0-1 0,-1 1 0,1 0 0,-1-1 0,0 0 0,0 0 0,0 0 0,2-5 0,6-11 0,-2 0 0,0 0 0,-1 0 0,-1-1 0,-1-1 0,0 1 0,-2-1 0,-1 0 0,-1 0 0,0 0 0,-3-28 0,1 46 0,-4-24 0,4 27 0,0-1 0,0 1 0,0 0 0,-1 0 0,1 0 0,-1 0 0,1 0 0,-1 0 0,1 0 0,-1-1 0,0 2 0,1-1 0,-1 0 0,0 0 0,0 0 0,0 0 0,1 0 0,-1 1 0,-2-2 0,3 2 0,-1 0 0,1 0 0,-1 0 0,1 0 0,-1 0 0,1 1 0,0-1 0,-1 0 0,1 0 0,-1 0 0,1 1 0,-1-1 0,1 0 0,0 0 0,-1 1 0,1-1 0,0 0 0,-1 1 0,1-1 0,0 0 0,-1 1 0,1-1 0,0 1 0,0-1 0,0 1 0,-1-1 0,1 0 0,0 1 0,0-1 0,0 1 0,0-1 0,0 1 0,0-1 0,0 1 0,0-1 0,0 1 0,0-1 0,0 1 0,0 0 0,-1 21 0,2-6 49,1 1 0,1-1 0,0 1-1,1-1 1,0 0 0,12 26 0,-12-33-171,1-1 0,-1 1 0,1-1 0,0 0 0,1 0 0,0-1 0,0 0 0,1 0 0,0 0 1,0-1-1,0 0 0,1 0 0,9 5 0,0-3-6704</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2.135"/>
    </inkml:context>
    <inkml:brush xml:id="br0">
      <inkml:brushProperty name="width" value="0.05" units="cm"/>
      <inkml:brushProperty name="height" value="0.05" units="cm"/>
    </inkml:brush>
  </inkml:definitions>
  <inkml:trace contextRef="#ctx0" brushRef="#br0">14 0 24575,'-3'0'0,"0"3"0,-1 4 0,1 3 0,4 3 0,4 3 0,5 4 0,0-2-8191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2.481"/>
    </inkml:context>
    <inkml:brush xml:id="br0">
      <inkml:brushProperty name="width" value="0.05" units="cm"/>
      <inkml:brushProperty name="height" value="0.05" units="cm"/>
    </inkml:brush>
  </inkml:definitions>
  <inkml:trace contextRef="#ctx0" brushRef="#br0">0 27 24575,'0'-22'0,"0"17"0,0 16 0,9 126 341,0-4-2047,-9-115-5120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2.940"/>
    </inkml:context>
    <inkml:brush xml:id="br0">
      <inkml:brushProperty name="width" value="0.05" units="cm"/>
      <inkml:brushProperty name="height" value="0.05" units="cm"/>
    </inkml:brush>
  </inkml:definitions>
  <inkml:trace contextRef="#ctx0" brushRef="#br0">303 131 24575,'-1'-9'0,"0"1"0,-1 0 0,0-1 0,0 1 0,-1 0 0,0 0 0,-1 0 0,-4-7 0,7 12 0,-1 1 0,0-1 0,0 1 0,0-1 0,0 1 0,0 0 0,0 0 0,0 0 0,-1 0 0,1 0 0,-1 0 0,0 1 0,1-1 0,-1 1 0,0 0 0,0 0 0,0 0 0,-5-1 0,3 1 0,0 1 0,0 0 0,0 0 0,0 1 0,0-1 0,-1 1 0,1 0 0,0 0 0,1 1 0,-8 2 0,-1 2 0,1 0 0,0 1 0,1 0 0,-1 1 0,1 1 0,1-1 0,-16 17 0,20-18 0,-1 1 0,2 0 0,-1 0 0,1 0 0,0 1 0,1-1 0,0 1 0,0 0 0,1 0 0,-3 15 0,5-20 0,0 0 0,1 1 0,0-1 0,0 0 0,0 1 0,0-1 0,1 0 0,-1 1 0,1-1 0,0 0 0,1 0 0,-1 0 0,1 1 0,-1-1 0,1-1 0,1 1 0,-1 0 0,0 0 0,1-1 0,0 0 0,0 1 0,0-1 0,0 0 0,0 0 0,6 3 0,2 1 0,0-1 0,1-1 0,-1 0 0,1 0 0,0-1 0,1-1 0,-1 0 0,0 0 0,1-2 0,0 1 0,0-2 0,22 0 0,-3-3 0,0-1 0,-1-1 0,60-17 0,-76 17 0,-1 0 0,1-1 0,-1 0 0,0-1 0,0-1 0,-1 0 0,18-14 0,-18 12 0,0 2 0,0 0 0,27-12 0,12-6 0,-48 24 0,60-41 0,-59 39 0,0 0 0,0 0 0,0-1 0,-1 0 0,0 0 0,0 0 0,0 0 0,-1 0 0,5-10 0,-7 13 0,0 0 0,0 0 0,-1 1 0,1-1 0,-1 0 0,1 0 0,-1 0 0,0 0 0,1 0 0,-1 0 0,0 0 0,-1 0 0,1 0 0,0 0 0,-1 0 0,1 0 0,-1 0 0,1 0 0,-1 0 0,0 0 0,0 1 0,-1-4 0,-1 3 0,1-1 0,0 1 0,-1 0 0,0 0 0,1 0 0,-1 0 0,0 1 0,0-1 0,0 1 0,0-1 0,0 1 0,-5-1 0,-4-1 0,0 1 0,0 1 0,0 0 0,0 0 0,0 1 0,-18 3 0,17-1 0,0 1 0,0 1 0,0 0 0,1 1 0,-1 0 0,1 1 0,1 1 0,-1-1 0,1 2 0,0 0 0,1 0 0,-1 1 0,-8 10 0,14-13 0,0-1 0,1 2 0,-1-1 0,1 0 0,1 1 0,-1 0 0,1-1 0,0 1 0,1 1 0,-4 12 0,6-14 0,-1 0 0,1 0 0,0 0 0,0 1 0,0-1 0,1 0 0,0 0 0,1 0 0,-1 0 0,1 0 0,0-1 0,0 1 0,1 0 0,5 8 0,-1-4 20,-1-1 0,2-1 0,-1 1 1,1-1-1,1-1 0,-1 1 0,1-2 0,1 1 0,-1-1 0,1 0 0,0-1 0,0 0 0,1-1 0,-1 0 0,1-1 0,22 5 1,-3-3-363,1-1 1,0-2 0,-1-1-1,62-5 1,-29-4-6485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6.816"/>
    </inkml:context>
    <inkml:brush xml:id="br0">
      <inkml:brushProperty name="width" value="0.05" units="cm"/>
      <inkml:brushProperty name="height" value="0.05" units="cm"/>
    </inkml:brush>
  </inkml:definitions>
  <inkml:trace contextRef="#ctx0" brushRef="#br0">182 224 24575,'-5'-6'0,"-1"1"0,0 0 0,0 0 0,-12-7 0,17 12 0,1-1 0,-1 1 0,1 0 0,-1 0 0,1 1 0,-1-1 0,1 0 0,-1 0 0,1 0 0,-1 0 0,1 0 0,-1 0 0,1 1 0,-1-1 0,1 0 0,-1 0 0,1 1 0,0-1 0,-1 0 0,1 1 0,-1-1 0,1 0 0,0 1 0,-1-1 0,1 1 0,0-1 0,0 0 0,-1 1 0,1 0 0,-9 17 0,6-13 0,-93 185 0,96-188 0,-1 0 0,0-1 0,0 1 0,0 0 0,0-1 0,0 1 0,0-1 0,-1 1 0,1-1 0,0 0 0,-3 2 0,3-3 0,1 1 0,0-1 0,0 0 0,0 0 0,0 0 0,0 0 0,-1 0 0,1 0 0,0 0 0,0 0 0,0 0 0,0 0 0,0 0 0,-1 0 0,1 0 0,0 0 0,0-1 0,0 1 0,0 0 0,0 0 0,0 0 0,-1 0 0,1 0 0,0 0 0,0 0 0,0 0 0,0 0 0,0 0 0,0-1 0,0 1 0,0 0 0,0 0 0,-1 0 0,1 0 0,0 0 0,0 0 0,0-1 0,0 1 0,0 0 0,0 0 0,0 0 0,0 0 0,0 0 0,0-1 0,1-15 0,93-307 0,-90 313 0,-1 0 0,1 0 0,1 1 0,0-1 0,6-8 0,-10 16 0,0 1 0,0-1 0,1 1 0,-1-1 0,0 1 0,0 0 0,1-1 0,-1 1 0,1 0 0,-1 0 0,1 0 0,-1 0 0,1 0 0,0 1 0,0-1 0,-1 0 0,1 1 0,0-1 0,0 1 0,0 0 0,-1 0 0,1-1 0,0 1 0,0 0 0,0 1 0,0-1 0,-1 0 0,1 0 0,0 1 0,0-1 0,0 1 0,-1 0 0,1-1 0,0 1 0,-1 0 0,4 2 0,1 2 0,1 0 0,-1 1 0,0 0 0,0 0 0,0 0 0,-1 1 0,0-1 0,-1 1 0,1 1 0,3 7 0,5 14 0,13 40 0,-22-57 0,7 22-455,0 1 0,4 35 0,-12-48-6371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3.325"/>
    </inkml:context>
    <inkml:brush xml:id="br0">
      <inkml:brushProperty name="width" value="0.05" units="cm"/>
      <inkml:brushProperty name="height" value="0.05" units="cm"/>
    </inkml:brush>
  </inkml:definitions>
  <inkml:trace contextRef="#ctx0" brushRef="#br0">81 104 24575,'-3'-3'0,"-4"-3"0,-4-8 0,-2-3 0,0-2 0,0 2 0,3 1 0,2 6 0,5 8 0,7 10 0,2 10 0,3 10 0,4 9 0,1 7 0,2 4 0,-2 4 0,-1-2 0,-2-9-8191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3.666"/>
    </inkml:context>
    <inkml:brush xml:id="br0">
      <inkml:brushProperty name="width" value="0.05" units="cm"/>
      <inkml:brushProperty name="height" value="0.05" units="cm"/>
    </inkml:brush>
  </inkml:definitions>
  <inkml:trace contextRef="#ctx0" brushRef="#br0">525 792 24575,'-93'-73'0,"3"-3"0,-112-123 0,178 172 0,1 0 0,-33-53 0,51 72 0,0 0 0,1 0 0,0 0 0,0-1 0,1 0 0,0 1 0,1-1 0,-1 0 0,2-1 0,-1 1 0,2 0 0,-1 0 0,1-1 0,0 1 0,3-16 0,-1 19 0,0 0 0,0 1 0,1-1 0,-1 1 0,1-1 0,0 1 0,1 0 0,-1 1 0,1-1 0,0 0 0,0 1 0,1 0 0,-1 0 0,1 0 0,0 1 0,0-1 0,6-2 0,5-2 0,1 1 0,-1 1 0,1 0 0,30-6 0,13 2-117,1 2-1,0 3 1,0 2-1,83 7 1,-32 7-177,163 37 1,19 35 293,-253-68 0,0 3 0,-1 1 0,-1 1 0,67 48 0,-93-58 0,0 1 0,-1 0 0,0 1 0,0 0 0,15 23 0,-23-30 0,-1 1 0,0-1 0,0 1 0,0 0 0,-1 0 0,1 0 0,-2 0 0,1 1 0,-1-1 0,0 0 0,0 1 0,0-1 0,-1 0 0,0 1 0,0-1 0,-1 1 0,-1 7 0,-1-6 0,0 1 0,0-1 0,-1 0 0,0 0 0,0 0 0,-1 0 0,0-1 0,-1 0 0,1 0 0,-1 0 0,-1-1 0,-11 11 0,-4-1 0,0 0 0,-49 24 0,5-9 0,-1-2 0,-92 25 0,-147 16 0,287-67 24,-9 3 168,1-2-1,-1-1 1,-1-1 0,1-1 0,-32-3-1,59 2-169,-1-1-1,1 1 0,0 0 1,0 0-1,-1-1 0,1 1 1,0 0-1,0-1 0,-1 1 1,1-1-1,0 0 0,0 1 1,0-1-1,0 0 0,-1-1 1,1 2-83,1-1 0,0 0 0,0 1 0,0-1 0,0 0 0,-1 1 0,1-1 0,0 0 0,0 1 0,0-1 0,0 1 0,0-1 0,1 0 0,-1 1 0,0-1 0,0 0 0,0 1 0,1-1 1,-1 1-1,0-1 0,0 0 0,1 1 0,-1-1 0,1 1 0,-1-1 0,0 1 0,2-1 0,16-18-6765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4.365"/>
    </inkml:context>
    <inkml:brush xml:id="br0">
      <inkml:brushProperty name="width" value="0.05" units="cm"/>
      <inkml:brushProperty name="height" value="0.05" units="cm"/>
    </inkml:brush>
  </inkml:definitions>
  <inkml:trace contextRef="#ctx0" brushRef="#br0">0 469 24575,'16'0'0,"-6"-1"0,1 1 0,0 1 0,0 0 0,20 4 0,-31-5 0,0 0 0,1 0 0,-1 0 0,0 0 0,0 0 0,1 0 0,-1 0 0,0 0 0,0 0 0,1 0 0,-1 0 0,0 0 0,0 0 0,0 0 0,1 1 0,-1-1 0,0 0 0,0 0 0,0 0 0,1 0 0,-1 0 0,0 0 0,0 1 0,0-1 0,0 0 0,1 0 0,-1 0 0,0 1 0,0-1 0,0 0 0,0 0 0,0 0 0,0 1 0,0-1 0,1 0 0,-1 0 0,0 0 0,0 1 0,0-1 0,0 0 0,0 0 0,0 1 0,0-1 0,0 0 0,0 0 0,0 1 0,0-1 0,-1 0 0,1 0 0,0 0 0,0 1 0,0-1 0,0 0 0,0 0 0,0 0 0,0 1 0,0-1 0,-1 0 0,1 0 0,0 0 0,0 0 0,0 1 0,-1-1 0,1 0 0,0 0 0,-1 0 0,1 1 0,0-1 0,0 0 0,-1 1 0,1-1 0,0 0 0,0 1 0,-1-1 0,1 0 0,0 1 0,0-1 0,0 0 0,-1 1 0,1-1 0,0 1 0,0-1 0,0 0 0,0 1 0,0-1 0,0 1 0,0-1 0,0 0 0,0 1 0,0-1 0,0 1 0,0-1 0,0 0 0,0 1 0,0-1 0,1 1 0,-1-1 0,0 0 0,0 1 0,0-1 0,1 0 0,-1 1 0,4 2 0,-1 0 0,1 0 0,0 0 0,0 0 0,0-1 0,0 0 0,1 0 0,-1 0 0,1-1 0,-1 1 0,10 1 0,53 5 0,-66-8 0,13 1 0,-1 0 0,1-1 0,0-1 0,0 0 0,0-1 0,0-1 0,20-6 0,-31 8 0,1 0 0,-1-1 0,1 1 0,-1-1 0,0 0 0,0 0 0,0 0 0,0-1 0,0 1 0,0-1 0,0 0 0,-1 1 0,1-1 0,-1 0 0,0 0 0,0-1 0,0 1 0,-1 0 0,1-1 0,-1 1 0,1-1 0,-1 0 0,0 1 0,-1-1 0,1 0 0,-1 1 0,1-1 0,-1 0 0,0 0 0,-1 0 0,1 1 0,-2-7 0,2 6 0,-1 0 0,0-1 0,0 1 0,0 0 0,-1 0 0,1 0 0,-1 1 0,0-1 0,0 0 0,-1 1 0,1-1 0,-1 1 0,1-1 0,-1 1 0,0 0 0,0 1 0,-1-1 0,1 0 0,-1 1 0,1 0 0,-1-1 0,0 1 0,1 1 0,-1-1 0,-6-1 0,4 1 0,-1 1 0,1 0 0,-1 1 0,0-1 0,1 1 0,-1 0 0,1 1 0,-1 0 0,0 0 0,1 0 0,0 1 0,-1 0 0,1 0 0,0 0 0,-11 7 0,7-3 0,1 1 0,-1 0 0,1 0 0,1 1 0,-1 0 0,1 1 0,1 0 0,-1 0 0,2 0 0,-1 1 0,1 0 0,-7 19 0,10-25 0,2 1 0,-1-1 0,0 1 0,1 0 0,0 0 0,0-1 0,1 1 0,-1 0 0,1 0 0,0 0 0,0 0 0,0 0 0,1 0 0,0 0 0,0-1 0,0 1 0,1 0 0,-1-1 0,1 1 0,0-1 0,1 1 0,-1-1 0,1 0 0,0 0 0,0 0 0,0 0 0,0 0 0,0-1 0,1 0 0,0 1 0,0-1 0,5 3 0,4 1 0,-1-1 0,1 0 0,0-1 0,0 0 0,0-1 0,1-1 0,0 0 0,-1 0 0,1-2 0,16 1 0,-1-2 0,-1-1 0,1-2 0,55-11 0,-61 8 0,0-1 0,0 0 0,0-2 0,-1-1 0,0 0 0,-1-2 0,21-14 0,-31 18 0,0-1 0,-1 0 0,0 0 0,0-1 0,-1 0 0,-1 0 0,0-1 0,0 0 0,-1-1 0,0 0 0,-1 0 0,-1 0 0,1-1 0,2-14 0,-2 4 0,-2 0 0,0 0 0,-2 0 0,-1-1 0,0 1 0,-2 0 0,-1-1 0,0 1 0,-2 0 0,-1 0 0,-1 0 0,-14-38 0,17 56 0,1 1 0,-1-1 0,0 1 0,0 0 0,0-1 0,0 1 0,-1 1 0,0-1 0,-4-3 0,7 6 0,0 0 0,0 1 0,0-1 0,0 0 0,0 1 0,0-1 0,-1 1 0,1-1 0,0 1 0,0 0 0,0-1 0,-1 1 0,1 0 0,0 0 0,0 0 0,-1 0 0,1 0 0,0 0 0,0 0 0,-1 1 0,1-1 0,0 0 0,0 1 0,0-1 0,-1 1 0,1-1 0,0 1 0,0-1 0,0 1 0,0 0 0,0 0 0,0-1 0,0 1 0,0 0 0,1 0 0,-1 0 0,0 0 0,0 0 0,1 0 0,-1 0 0,0 2 0,-4 6 0,1 0 0,0 1 0,1-1 0,0 1 0,1-1 0,0 1 0,0 0 0,0 15 0,3 86 0,-1-100 0,9 81 0,39 174 0,2 0 0,-47-243 0,-1 0 0,-1 0 0,-1 0 0,-5 35 0,4-51 0,-1-1 0,1 1 0,-1-1 0,-1 0 0,1 0 0,-1 0 0,0 0 0,-7 11 0,7-14 0,1 0 0,-1 0 0,0-1 0,0 1 0,0-1 0,0 0 0,0 1 0,-1-1 0,1-1 0,-1 1 0,1 0 0,-1-1 0,1 0 0,-1 0 0,0 0 0,-6 1 0,4-2 0,-1 0 0,1 0 0,-1-1 0,1 0 0,-1 0 0,1 0 0,0-1 0,-1 0 0,1 0 0,0 0 0,0-1 0,1 0 0,-1 0 0,0-1 0,1 1 0,0-1 0,0 0 0,0-1 0,0 1 0,-4-7 0,-1-1 0,0 0 0,1-1 0,0-1 0,1 1 0,0-1 0,1-1 0,-6-18 0,8 17 0,1-1 0,0 1 0,1-1 0,1 0 0,1 0 0,0 1 0,1-1 0,1 0 0,1 0 0,0 0 0,6-19 0,-6 26 0,1 1 0,0-1 0,1 1 0,0 0 0,0 0 0,1 0 0,0 1 0,1 0 0,0 0 0,0 0 0,1 1 0,0 0 0,0 0 0,0 0 0,1 1 0,0 0 0,1 1 0,-1 0 0,1 0 0,12-4 0,11-1-1365,-3 3-5461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4.719"/>
    </inkml:context>
    <inkml:brush xml:id="br0">
      <inkml:brushProperty name="width" value="0.05" units="cm"/>
      <inkml:brushProperty name="height" value="0.05" units="cm"/>
    </inkml:brush>
  </inkml:definitions>
  <inkml:trace contextRef="#ctx0" brushRef="#br0">1 1 24575,'3'0'0,"0"3"0,4 1 0,3-1 0,2 0 0,3-1 0,1 0 0,-2-1-8191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5.614"/>
    </inkml:context>
    <inkml:brush xml:id="br0">
      <inkml:brushProperty name="width" value="0.05" units="cm"/>
      <inkml:brushProperty name="height" value="0.05" units="cm"/>
    </inkml:brush>
  </inkml:definitions>
  <inkml:trace contextRef="#ctx0" brushRef="#br0">16 128 24575,'-4'-18'0,"0"-1"0,1 1 0,-1-36 0,3 36 0,34 156 0,30 182 311,32 144-1987,-81-409-5150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5.970"/>
    </inkml:context>
    <inkml:brush xml:id="br0">
      <inkml:brushProperty name="width" value="0.05" units="cm"/>
      <inkml:brushProperty name="height" value="0.05" units="cm"/>
    </inkml:brush>
  </inkml:definitions>
  <inkml:trace contextRef="#ctx0" brushRef="#br0">204 363 24575,'0'-1'0,"-1"0"0,0 0 0,0 0 0,0 0 0,0 0 0,0 1 0,0-1 0,-1 0 0,1 0 0,0 1 0,0-1 0,0 1 0,-1-1 0,1 1 0,0 0 0,0-1 0,-1 1 0,1 0 0,0 0 0,-1 0 0,-1 0 0,1 1 0,-1 0 0,0 0 0,1 0 0,-1 0 0,1 1 0,0-1 0,-1 1 0,1 0 0,-3 2 0,-16 16 0,-24 18 0,42-36 0,0 0 0,0 0 0,0 0 0,0-1 0,-1 1 0,1-1 0,0 0 0,-1 0 0,1 0 0,-1 0 0,1 0 0,-8-1 0,10 0 0,-1 0 0,1 0 0,0 0 0,-1 0 0,1 0 0,0-1 0,0 1 0,-1-1 0,1 1 0,0-1 0,0 1 0,0-1 0,-1 0 0,1 0 0,0 1 0,0-1 0,0 0 0,0 0 0,0 0 0,1 0 0,-1 0 0,-1-2 0,1 0 0,0 1 0,0-1 0,0 1 0,0-1 0,1 0 0,-1 0 0,1 1 0,0-1 0,0 0 0,0-4 0,2-4 0,0-1 0,0 1 0,1 0 0,4-13 0,5-6 0,1-1 0,1 1 0,1 1 0,2 1 0,1 0 0,1 1 0,39-41 0,-52 62 0,0 1 0,0 0 0,0 0 0,1 0 0,0 1 0,0 0 0,0 0 0,13-5 0,-16 8 0,1 0 0,-1 0 0,1 0 0,-1 0 0,1 1 0,-1 0 0,1 0 0,-1 0 0,1 1 0,-1-1 0,0 1 0,1 0 0,-1 0 0,0 1 0,1-1 0,-1 1 0,5 3 0,4 4-151,0 0-1,-1 2 0,0-1 0,0 1 1,-1 1-1,-1 0 0,0 1 1,13 23-1,10 15-6674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6.524"/>
    </inkml:context>
    <inkml:brush xml:id="br0">
      <inkml:brushProperty name="width" value="0.05" units="cm"/>
      <inkml:brushProperty name="height" value="0.05" units="cm"/>
    </inkml:brush>
  </inkml:definitions>
  <inkml:trace contextRef="#ctx0" brushRef="#br0">17 138 24575,'-5'-23'0,"0"0"0,2 1 0,1-1 0,0-24 0,5 108 0,17 104 0,-9-94 0,13 95 102,89 589-1569,-98-669-5359</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6.993"/>
    </inkml:context>
    <inkml:brush xml:id="br0">
      <inkml:brushProperty name="width" value="0.05" units="cm"/>
      <inkml:brushProperty name="height" value="0.05" units="cm"/>
    </inkml:brush>
  </inkml:definitions>
  <inkml:trace contextRef="#ctx0" brushRef="#br0">1 88 24575,'7'0'0,"1"-1"0,-1 0 0,0-1 0,8-1 0,14-4 0,401-33-218,-385 38 24,193-9-1457,59 2 570,63 3-1592,60 2 1304,56 3-1430,2321 50-2927,-5 117 5968,-2544-144 234,43 5 2034,-228-23 1782</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7.626"/>
    </inkml:context>
    <inkml:brush xml:id="br0">
      <inkml:brushProperty name="width" value="0.05" units="cm"/>
      <inkml:brushProperty name="height" value="0.05" units="cm"/>
    </inkml:brush>
  </inkml:definitions>
  <inkml:trace contextRef="#ctx0" brushRef="#br0">1 84 24575,'0'-1'0,"1"0"0,0 0 0,-1 0 0,1 0 0,0 0 0,0 0 0,-1 0 0,1 0 0,0 0 0,0 1 0,0-1 0,0 0 0,0 1 0,0-1 0,1 1 0,-1-1 0,0 1 0,0-1 0,0 1 0,0 0 0,1-1 0,-1 1 0,2 0 0,0-1 0,38-6 0,1 0 0,0 3 0,44 1 0,-26 1 0,1657-31-8111,-1303 30 6759,1252-5-3085,832 38 3384,-2213-23 1346,-162-3 220,210 4 1417,-114-5 3368,-217-4-4616,-10 1 282,-27-1 1352,15 0-1331,-1 2 1,-21 3 0,41-4-986,-1 0 0,1 0 0,0 0 0,-1 1 0,1-1 0,0 0 0,-1 1 0,1-1 0,0 1 0,0 0 0,-1-1 0,1 1 0,0 0 0,0 0 0,0 0 0,0-1 0,0 1 0,0 0 0,0 0 0,0 1 0,1-1 0,-1 0 0,0 0 0,1 0 0,-1 1 0,1-1 0,-1 0 0,1 0 0,-1 1 0,1-1 0,0 0 0,0 1 0,0-1 0,0 0 0,0 1 0,0-1 0,0 1 0,0-1 0,1 2 0,1 5 0,1 0 0,0 1 0,0-1 0,1 0 0,6 9 0,5 11 0,-9-10 0,0 0 0,-2 0 0,0 0 0,0 1 0,0 22 0,-3 99 0,-2-79 0,-19 330 341,1 13-2047,19-366-5120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8.392"/>
    </inkml:context>
    <inkml:brush xml:id="br0">
      <inkml:brushProperty name="width" value="0.05" units="cm"/>
      <inkml:brushProperty name="height" value="0.05" units="cm"/>
    </inkml:brush>
  </inkml:definitions>
  <inkml:trace contextRef="#ctx0" brushRef="#br0">497 426 24575,'0'-20'0,"0"1"0,-1-1 0,-1 1 0,0-1 0,-2 1 0,-8-26 0,5 25 0,-1 1 0,-1 0 0,0 1 0,-1 0 0,-1 1 0,-20-24 0,22 31 0,0 0 0,-1 1 0,0 0 0,-1 1 0,1 0 0,-2 1 0,1 0 0,-1 1 0,0 0 0,0 1 0,-15-4 0,11 4 0,-1 1 0,1 1 0,-1 1 0,-32-1 0,41 3 0,0 0 0,-1 1 0,1 0 0,0 0 0,0 1 0,1 0 0,-1 0 0,0 1 0,1 0 0,-1 0 0,1 1 0,-8 5 0,13-8 0,0 0 0,1 0 0,-1 0 0,1 1 0,0-1 0,-1 0 0,1 1 0,0-1 0,0 1 0,0 0 0,0-1 0,0 1 0,0 0 0,0-1 0,1 1 0,-1 0 0,1 0 0,-1 0 0,1-1 0,0 1 0,-1 0 0,1 0 0,0 0 0,0 0 0,0 0 0,1 0 0,-1 0 0,0-1 0,1 1 0,-1 0 0,1 0 0,0 0 0,0-1 0,-1 1 0,1 0 0,2 1 0,2 4 0,0 0 0,1-1 0,0 1 0,0-1 0,0-1 0,1 1 0,8 4 0,28 18 10,2-3-1,85 36 0,104 23-103,-194-71 47,147 48-193,204 75-88,-388-134 328,7 1 0,0 1 0,-1 0 0,1 1 0,-1 0 0,0 1 0,0-1 0,0 2 0,10 9 0,-18-15-1,-1 0 0,1 0 1,0 0-1,0 0 0,-1 0 1,1 0-1,-1 0 0,1 0 1,-1 0-1,1 1 0,-1-1 0,0 0 1,1 0-1,-1 1 0,0-1 1,0 0-1,0 0 0,0 1 1,0-1-1,0 0 0,0 0 0,-1 1 1,1-1-1,0 0 0,-1 0 1,1 0-1,-1 0 0,1 1 1,-1-1-1,1 0 0,-1 0 1,0 0-1,0 0 0,1 0 0,-1 0 1,0-1-1,0 1 0,0 0 1,0 0-1,-2 0 0,-3 4 30,-1-1-1,0 0 1,0 0-1,-16 5 0,-16 3 90,0-1 0,-65 10 0,-86-1 94,173-18-210,-79 6-2,0-4 0,-1-4 0,-175-23 0,264 21 0,-77-16 0,76 15 0,0 0 0,0 0 0,0-1 0,0 0 0,1-1 0,-14-9 0,20 12 0,0 1 0,0-1 0,0 1 0,1-1 0,-1 0 0,0 0 0,1 0 0,0 0 0,-1 0 0,1 0 0,0 0 0,0 0 0,-1-5 0,2 6 0,-1-1 0,1 0 0,0 1 0,0-1 0,0 1 0,0-1 0,1 1 0,-1-1 0,0 0 0,1 1 0,-1-1 0,1 1 0,-1-1 0,1 1 0,0 0 0,1-3 0,1 1 0,0 0 0,0-1 0,0 1 0,0 1 0,1-1 0,-1 0 0,1 1 0,-1 0 0,1-1 0,0 1 0,0 1 0,0-1 0,7-1 0,9-1-455,-1 0 0,28 0 0,-5 2-6371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7.143"/>
    </inkml:context>
    <inkml:brush xml:id="br0">
      <inkml:brushProperty name="width" value="0.05" units="cm"/>
      <inkml:brushProperty name="height" value="0.05" units="cm"/>
    </inkml:brush>
  </inkml:definitions>
  <inkml:trace contextRef="#ctx0" brushRef="#br0">1 54 24575,'3'0'0,"6"0"0,5-3 0,6-1 0,5-2 0,5-4 0,5 0 0,3-1 0,-6 2-8191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8.808"/>
    </inkml:context>
    <inkml:brush xml:id="br0">
      <inkml:brushProperty name="width" value="0.05" units="cm"/>
      <inkml:brushProperty name="height" value="0.05" units="cm"/>
    </inkml:brush>
  </inkml:definitions>
  <inkml:trace contextRef="#ctx0" brushRef="#br0">331 140 24575,'-22'-10'0,"0"2"0,-1 1 0,-46-9 0,43 11 0,12 3 0,1 0 0,0-1 0,-20-8 0,32 9 0,8 0 0,9 0 0,40 3 0,20 0 0,-67-2 0,0 0 0,0 0 0,-1-1 0,1 0 0,0 0 0,8-4 0,-16 6 0,0-1 0,0 1 0,0-1 0,0 1 0,0-1 0,0 1 0,0-1 0,0 1 0,-1-1 0,1 0 0,0 0 0,0 1 0,-1-1 0,1 0 0,0 0 0,-1 0 0,1 0 0,0-1 0,-1 1 0,0 0 0,0 1 0,0-1 0,0 0 0,0 1 0,0-1 0,0 1 0,-1-1 0,1 0 0,0 1 0,0-1 0,0 0 0,-1 1 0,1-1 0,0 1 0,-1-1 0,1 1 0,-1-1 0,1 1 0,-1-1 0,0 0 0,-2-1 0,0-1 0,0 1 0,0 0 0,-1 0 0,1 1 0,0-1 0,-1 1 0,-6-2 0,-9-1 0,0 1 0,-1 0 0,1 2 0,-36 2 0,41 0 0,1 1 0,-1 0 0,0 1 0,1 0 0,0 1 0,0 1 0,-20 9 0,31-13 0,0 0 0,0 1 0,-1-1 0,1 1 0,0-1 0,0 1 0,0-1 0,1 1 0,-1 0 0,0 0 0,1 0 0,-1 0 0,1 0 0,0 0 0,-1 0 0,1 1 0,0-1 0,0 0 0,1 1 0,-1-1 0,0 1 0,1-1 0,-1 3 0,1-2 0,1 0 0,-1 0 0,1 0 0,0 0 0,0 0 0,0 0 0,0 0 0,0 0 0,1-1 0,-1 1 0,1 0 0,-1-1 0,1 1 0,0-1 0,0 0 0,0 0 0,1 0 0,3 4 0,6 2 43,1 0 0,-1-1-1,1 0 1,1-1 0,-1 0-1,1-1 1,20 4 0,100 15-1750,-75-18-5119</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9.468"/>
    </inkml:context>
    <inkml:brush xml:id="br0">
      <inkml:brushProperty name="width" value="0.05" units="cm"/>
      <inkml:brushProperty name="height" value="0.05" units="cm"/>
    </inkml:brush>
  </inkml:definitions>
  <inkml:trace contextRef="#ctx0" brushRef="#br0">55 105 24575,'-18'-17'0,"14"15"0,1-1 0,0 1 0,0-1 0,0 0 0,0 0 0,0 0 0,1-1 0,0 1 0,-1 0 0,1-1 0,0 0 0,-1-5 0,3 9 0,0-1 0,0 0 0,0 0 0,0 0 0,0 0 0,0 0 0,0 1 0,0-1 0,1 0 0,-1 0 0,0 0 0,1 1 0,-1-1 0,0 0 0,1 0 0,-1 1 0,1-1 0,0 0 0,-1 1 0,1-1 0,-1 0 0,1 1 0,0-1 0,-1 1 0,1-1 0,0 1 0,0 0 0,-1-1 0,1 1 0,0 0 0,0-1 0,0 1 0,0 0 0,-1 0 0,1 0 0,0 0 0,1 0 0,38-3 0,-36 3 0,18 1 0,1 0 0,0 2 0,0 1 0,-1 1 0,0 1 0,0 1 0,-1 0 0,1 2 0,-2 0 0,1 2 0,-1 0 0,-1 1 0,19 16 0,-34-24 0,0-1 0,0 1 0,0 1 0,0-1 0,-1 1 0,0-1 0,0 1 0,0 0 0,0 0 0,-1 0 0,0 1 0,0-1 0,0 1 0,1 6 0,-3-9 0,0 0 0,0 0 0,0 0 0,0-1 0,0 1 0,-1 0 0,1 0 0,-1 0 0,0-1 0,0 1 0,0 0 0,0-1 0,0 1 0,-1 0 0,1-1 0,-1 0 0,1 1 0,-1-1 0,0 0 0,0 0 0,0 0 0,0 0 0,0 0 0,-1-1 0,1 1 0,-1-1 0,1 1 0,-1-1 0,-4 2 0,-1 0 0,1-1 0,0-1 0,0 1 0,-1-1 0,1 0 0,-1-1 0,1 0 0,-1 0 0,1-1 0,-1 1 0,1-2 0,-1 1 0,1-1 0,0 0 0,0-1 0,0 1 0,-7-5 0,11 6 0,0-1 0,0 0 0,0 0 0,0 1 0,0-2 0,0 1 0,0 0 0,1 0 0,0-1 0,-1 0 0,1 1 0,0-1 0,0 0 0,0 0 0,1 0 0,-1 0 0,1 0 0,-1-1 0,1 1 0,0 0 0,1-1 0,-1 1 0,0 0 0,1-1 0,0 1 0,0-1 0,0 1 0,0-1 0,0 1 0,1-1 0,0 1 0,-1-1 0,1 1 0,0 0 0,1 0 0,-1-1 0,1 1 0,1-3 0,3-3 0,1 0 0,-1 0 0,1 1 0,1 0 0,0 0 0,0 1 0,0 0 0,1 0 0,0 1 0,0 0 0,0 1 0,1 0 0,0 0 0,11-3 0,9-2 0,1 1 0,0 1 0,49-6 0,-69 13 0,-2-1 0,1 1 0,-1 0 0,0 1 0,14 0 0,-22 1 0,1-1 0,0 0 0,-1 0 0,1 1 0,0-1 0,-1 0 0,1 1 0,-1 0 0,1-1 0,-1 1 0,1 0 0,-1 0 0,1 0 0,-1 0 0,0 0 0,0 0 0,1 0 0,-1 1 0,0-1 0,0 0 0,0 1 0,0-1 0,0 0 0,-1 1 0,1-1 0,0 1 0,-1 0 0,1-1 0,-1 1 0,1 3 0,2 32 0,-2-25 0,-1-1 0,2 0 0,0 0 0,0 0 0,5 15 0,-2-17 0,-1 1 0,1-1 0,1 0 0,-1 0 0,2-1 0,-1 0 0,1 0 0,0 0 0,1-1 0,13 11 0,-18-16 0,0 0 0,0 0 0,0 0 0,0 0 0,0 0 0,0-1 0,1 1 0,-1-1 0,1 0 0,-1 0 0,1-1 0,-1 1 0,1 0 0,-1-1 0,1 0 0,-1 0 0,1 0 0,0-1 0,-1 1 0,1-1 0,-1 0 0,1 1 0,-1-2 0,0 1 0,1 0 0,-1-1 0,0 1 0,0-1 0,0 0 0,0 0 0,0 0 0,0-1 0,-1 1 0,4-5 0,1-2 0,0 0 0,-1-1 0,-1 0 0,0 0 0,0 0 0,-1 0 0,0-1 0,-1 0 0,0 0 0,-1 0 0,0 0 0,-1 0 0,0-1 0,-1 1 0,0 0 0,-3-23 0,2 31 0,0-1 0,0 1 0,-1-1 0,1 1 0,-1 0 0,-3-6 0,5 9 0,-1-1 0,1 1 0,0 0 0,0-1 0,0 1 0,-1 0 0,1-1 0,0 1 0,-1 0 0,1 0 0,0-1 0,0 1 0,-1 0 0,1 0 0,-1 0 0,1-1 0,0 1 0,-1 0 0,1 0 0,0 0 0,-1 0 0,1 0 0,0 0 0,-1 0 0,1 0 0,-1 0 0,0 0 0,1 1 0,-1 0 0,1-1 0,-1 1 0,1 0 0,-1-1 0,1 1 0,-1 0 0,1-1 0,0 1 0,-1 0 0,1 0 0,0 0 0,0-1 0,0 1 0,-1 0 0,1 0 0,0 1 0,0 5 0,0 0 0,0 0 0,1 1 0,0-1 0,0 0 0,0 0 0,1-1 0,0 1 0,1 0 0,-1 0 0,1-1 0,1 0 0,6 11 0,1-1 0,0 0 0,2-1 0,24 24 0,-34-36 4,9 9 108,1-1 0,22 16 1,-32-25-203,0 0 0,0 0 0,1 0 1,-1 0-1,0-1 0,1 0 0,-1 1 0,1-1 1,-1-1-1,1 1 0,-1 0 0,1-1 1,0 0-1,-1 0 0,1 0 0,-1 0 1,1 0-1,6-2 0,5-5-6736</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9.820"/>
    </inkml:context>
    <inkml:brush xml:id="br0">
      <inkml:brushProperty name="width" value="0.05" units="cm"/>
      <inkml:brushProperty name="height" value="0.05" units="cm"/>
    </inkml:brush>
  </inkml:definitions>
  <inkml:trace contextRef="#ctx0" brushRef="#br0">37 1 24575,'-3'0'0,"-3"0"0,-5 0 0,1 3 0,4 1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0.163"/>
    </inkml:context>
    <inkml:brush xml:id="br0">
      <inkml:brushProperty name="width" value="0.05" units="cm"/>
      <inkml:brushProperty name="height" value="0.05" units="cm"/>
    </inkml:brush>
  </inkml:definitions>
  <inkml:trace contextRef="#ctx0" brushRef="#br0">1 172 24575,'13'15'0,"20"28"0,-23-28 0,11 20 3,-1 1 0,-1 0 0,-3 2 0,14 44 0,0-3-1383,-23-63-5446</inkml:trace>
  <inkml:trace contextRef="#ctx0" brushRef="#br0" timeOffset="1">35 1 24575,'-3'0'0,"-4"0"0,0 3 0,0 4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0.688"/>
    </inkml:context>
    <inkml:brush xml:id="br0">
      <inkml:brushProperty name="width" value="0.05" units="cm"/>
      <inkml:brushProperty name="height" value="0.05" units="cm"/>
    </inkml:brush>
  </inkml:definitions>
  <inkml:trace contextRef="#ctx0" brushRef="#br0">256 17 24575,'-2'-2'0,"-1"0"0,0 1 0,1-1 0,-1 1 0,0 0 0,0-1 0,1 1 0,-1 1 0,0-1 0,0 0 0,0 1 0,-5-1 0,-37-1 0,42 2 0,-6 1 0,-1 0 0,1 0 0,0 1 0,0 0 0,0 1 0,0 0 0,0 0 0,0 1 0,1 0 0,-1 0 0,1 1 0,-10 7 0,15-9 0,-1-1 0,1 1 0,0 0 0,0 0 0,1 0 0,-1 0 0,0 0 0,1 1 0,0-1 0,0 1 0,0 0 0,0-1 0,1 1 0,-1 0 0,1 0 0,0 0 0,0 0 0,1 0 0,-1 0 0,1 1 0,0-1 0,0 0 0,0 0 0,1 0 0,-1 0 0,1 0 0,0 0 0,0 0 0,3 8 0,1-3 0,0 0 0,1 1 0,0-2 0,0 1 0,1-1 0,0 0 0,0 0 0,1-1 0,0 0 0,1 0 0,-1-1 0,1 0 0,0-1 0,1 0 0,-1 0 0,1-1 0,0 0 0,15 4 0,-7-4 0,0 0 0,0-1 0,0 0 0,0-2 0,1 0 0,-1-1 0,1-1 0,-1-1 0,35-7 0,-42 6 0,0-1 0,-1 0 0,0 0 0,1-1 0,10-7 0,-18 10 0,0 0 0,0 0 0,0 0 0,0 0 0,0 0 0,-1-1 0,1 0 0,-1 1 0,0-1 0,0 0 0,0 0 0,0 0 0,0 0 0,-1 0 0,1-1 0,-1 1 0,0-1 0,0 1 0,1-7 0,-2 8 0,0 0 0,0 1 0,-1-1 0,1 0 0,0 0 0,-1 1 0,0-1 0,1 0 0,-1 1 0,0-1 0,0 1 0,0-1 0,0 1 0,0-1 0,0 1 0,0 0 0,0 0 0,-2-2 0,0 1 0,3 1 0,0 1 0,0 0 0,0 0 0,0 0 0,0-1 0,0 1 0,0 0 0,0 0 0,0 0 0,0-1 0,0 1 0,0 0 0,0 0 0,0 0 0,0-1 0,0 1 0,0 0 0,0 0 0,0 0 0,1 0 0,-1-1 0,0 1 0,0 0 0,0 0 0,0 0 0,0 0 0,0 0 0,1-1 0,-1 1 0,0 0 0,0 0 0,0 0 0,0 0 0,1 0 0,-1 0 0,0 0 0,0 0 0,0 0 0,1-1 0,-1 1 0,0 0 0,0 0 0,0 0 0,1 0 0,-1 0 0,0 0 0,0 0 0,0 0 0,1 1 0,-1-1 0,0 0 0,0 0 0,0 0 0,1 0 0,19-2 0,-10 1 0,2 0 0,50-10 0,-58 9 0,1 1 0,0-1 0,0 0 0,-1 0 0,1 0 0,-1 0 0,0-1 0,1 0 0,-1 0 0,4-4 0,-8 6 0,1 1 0,0-1 0,0 0 0,-1 0 0,1 0 0,0 0 0,-1 0 0,1 0 0,-1 0 0,1 0 0,-1 0 0,0 0 0,1 0 0,-1 0 0,0 0 0,0 0 0,0-1 0,0 1 0,0 0 0,0 0 0,0 0 0,0-2 0,-1 1 0,0 0 0,0 0 0,0 0 0,0 0 0,0 1 0,0-1 0,0 0 0,-1 1 0,1-1 0,0 1 0,-4-3 0,-1 0 0,0-1 0,-1 2 0,0-1 0,1 0 0,-15-4 0,14 6 0,0 1 0,0-1 0,0 1 0,0 0 0,0 1 0,0 0 0,0 0 0,0 0 0,0 1 0,0 0 0,0 0 0,0 1 0,0 0 0,-12 5 0,15-5 0,-1 0 0,2 1 0,-1-1 0,0 1 0,1 0 0,-1 0 0,1 0 0,0 0 0,0 1 0,0-1 0,0 1 0,0 0 0,1 0 0,0 0 0,0 0 0,0 0 0,0 0 0,1 0 0,0 1 0,-1-1 0,1 1 0,1-1 0,-1 1 0,1 5 0,0-3 20,0 0 0,1 0 0,0 0 1,0 0-1,1-1 0,0 1 0,0 0 0,0-1 0,1 1 0,0-1 0,0 0 0,1 0 0,0 0 0,0 0 0,0-1 0,8 8 1,-1-3-265,0 0 0,1 0 0,0-1 0,0-1 1,1 0-1,21 9 0,11 2-6582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1.485"/>
    </inkml:context>
    <inkml:brush xml:id="br0">
      <inkml:brushProperty name="width" value="0.05" units="cm"/>
      <inkml:brushProperty name="height" value="0.05" units="cm"/>
    </inkml:brush>
  </inkml:definitions>
  <inkml:trace contextRef="#ctx0" brushRef="#br0">289 563 24575,'-16'-8'0,"0"1"0,0 1 0,0 0 0,-1 2 0,-31-6 0,48 10 0,0-1 0,-1 1 0,1 0 0,-1 0 0,1 0 0,-1 0 0,1 0 0,-1 0 0,1 0 0,-1 0 0,1 0 0,-1 0 0,1 0 0,-1 0 0,1 0 0,-1 0 0,1 1 0,-1-1 0,1 0 0,-1 0 0,1 1 0,0-1 0,-1 0 0,1 0 0,-1 1 0,1-1 0,0 0 0,-1 1 0,6 11 0,21 12 0,13-1 0,6 4 0,-42-24 0,0-1 0,0 1 0,0-1 0,0 1 0,0 0 0,0 0 0,-1 0 0,0 1 0,4 5 0,-6-9 0,0 1 0,0-1 0,1 0 0,-1 1 0,0-1 0,0 1 0,0-1 0,0 1 0,1-1 0,-1 1 0,0-1 0,0 1 0,0-1 0,0 1 0,0-1 0,0 1 0,-1-1 0,1 1 0,0-1 0,0 1 0,0-1 0,0 1 0,-1-1 0,1 1 0,0-1 0,0 1 0,-1-1 0,1 0 0,0 1 0,-1 0 0,-17 5 0,-21-8 0,27 0 0,0-1 0,0-1 0,0 0 0,1 0 0,-1-1 0,1-1 0,1 0 0,-1 0 0,1-1 0,0 0 0,0-1 0,1 0 0,0-1 0,1 0 0,0 0 0,0 0 0,1-1 0,0-1 0,0 1 0,2-1 0,-1 0 0,1 0 0,1-1 0,0 0 0,0 1 0,1-1 0,1 0 0,0-1 0,1 1 0,0 0 0,1 0 0,0-1 0,4-22 0,0 15 0,1 0 0,1 0 0,1 1 0,0-1 0,2 2 0,0-1 0,1 1 0,1 0 0,1 1 0,17-20 0,-21 27 0,1 1 0,0 0 0,0 0 0,1 0 0,0 1 0,0 1 0,1 0 0,0 0 0,1 1 0,-1 1 0,1 0 0,0 0 0,1 1 0,-1 1 0,1 0 0,-1 0 0,22 0 0,-28 3 0,0 0 0,1 1 0,-1-1 0,1 1 0,-1 1 0,0-1 0,1 1 0,-1 1 0,0-1 0,-1 1 0,1 0 0,0 0 0,-1 0 0,1 1 0,-1 0 0,0 0 0,0 0 0,-1 1 0,1-1 0,-1 1 0,0 0 0,0 1 0,-1-1 0,0 1 0,5 10 0,-4-7 0,-1 0 0,0 0 0,-1 1 0,0-1 0,-1 1 0,0-1 0,0 1 0,-1 0 0,0-1 0,-1 1 0,0 0 0,0-1 0,-1 1 0,0-1 0,-1 0 0,-6 16 0,1-10 0,0-2 0,0 1 0,-2-1 0,1 0 0,-2 0 0,1-2 0,-2 1 0,1-1 0,-19 13 0,11-11 0,-1 0 0,0-1 0,-1-1 0,0-1 0,-41 13 0,37-17 0,24-5 0,0-1 0,0 0 0,0 0 0,0 0 0,0 1 0,1-1 0,-1 0 0,0 0 0,0 0 0,0 0 0,0 0 0,0-1 0,0 1 0,1 0 0,-1 0 0,0-1 0,0 1 0,0 0 0,0-1 0,1 1 0,-1-1 0,0 1 0,-1-2 0,2 1 0,1 1 0,-1-1 0,0 0 0,1 0 0,-1 0 0,1 1 0,-1-1 0,1 0 0,-1 1 0,1-1 0,-1 0 0,1 1 0,0-1 0,-1 1 0,1-1 0,0 1 0,0-1 0,-1 1 0,1-1 0,0 1 0,0 0 0,0 0 0,-1-1 0,1 1 0,1 0 0,25-10 0,-27 10 0,29-7 0,-1 1 0,1 1 0,-1 2 0,1 0 0,0 2 0,0 2 0,0 0 0,0 2 0,0 1 0,-1 1 0,1 2 0,48 18 0,-70-22 0,0 0 0,-1 1 0,0-1 0,1 1 0,-1 1 0,0-1 0,-1 1 0,1 0 0,5 8 0,-9-11 0,0 1 0,0-1 0,-1 1 0,1-1 0,-1 1 0,0 0 0,0 0 0,0-1 0,0 1 0,-1 0 0,1 0 0,-1 0 0,1 0 0,-1 0 0,0 0 0,0 0 0,0 0 0,-1 0 0,1-1 0,-1 1 0,0 0 0,1 0 0,-1 0 0,0 0 0,-1-1 0,-1 4 0,-2 2 0,-1 0 0,0 0 0,0 0 0,-1-1 0,0 0 0,-1-1 0,1 0 0,-1 0 0,0 0 0,-1-1 0,1 0 0,-1-1 0,-12 5 0,-4 0 0,0-1 0,0-1 0,-47 7 0,70-14 0,-14 3 0,-31-1 0,43-2 0,1 0 0,-1 0 0,1 0 0,-1-1 0,1 1 0,0-1 0,-1 0 0,1 0 0,0 0 0,0-1 0,0 1 0,-1-1 0,2 0 0,-1 1 0,-5-5 0,7 5 0,0-1 0,1 1 0,-1 0 0,0 0 0,1-1 0,-1 1 0,0 0 0,1-1 0,0 1 0,-1 0 0,1-1 0,0 1 0,0-1 0,0 1 0,0-1 0,0 1 0,0-1 0,0 1 0,0 0 0,0-1 0,1 1 0,-1-1 0,1 1 0,-1 0 0,1-1 0,-1 1 0,1 0 0,0 0 0,0-1 0,-1 1 0,1 0 0,1-1 0,3-4 0,0 0 0,0 1 0,1 0 0,-1 0 0,8-4 0,11-7 0,1 1 0,0 1 0,1 2 0,0 0 0,1 2 0,41-10 0,-26 11 0,0 1 0,0 3 0,74-1 0,-104 6 0,0 1 0,0 0 0,0 0 0,0 1 0,-1 1 0,1 0 0,16 6 0,-24-7 0,0 0 0,0 0 0,0 0 0,-1 1 0,1-1 0,-1 1 0,1 0 0,-1 0 0,0 0 0,0 1 0,0-1 0,-1 1 0,1-1 0,-1 1 0,0 0 0,0 0 0,0 0 0,0 0 0,-1 0 0,0 1 0,0-1 0,2 9 0,-4-1-5,1 0 0,-1 0 0,-1 0 0,0 0 0,-1 0 0,0-1 0,-1 1 0,0-1 0,-8 15 0,-2 11-1310,7-18-5511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1.823"/>
    </inkml:context>
    <inkml:brush xml:id="br0">
      <inkml:brushProperty name="width" value="0.05" units="cm"/>
      <inkml:brushProperty name="height" value="0.05" units="cm"/>
    </inkml:brush>
  </inkml:definitions>
  <inkml:trace contextRef="#ctx0" brushRef="#br0">0 44 24575,'0'-3'0,"0"-4"0,0-3 0,0-3 0,0 3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2.475"/>
    </inkml:context>
    <inkml:brush xml:id="br0">
      <inkml:brushProperty name="width" value="0.05" units="cm"/>
      <inkml:brushProperty name="height" value="0.05" units="cm"/>
    </inkml:brush>
  </inkml:definitions>
  <inkml:trace contextRef="#ctx0" brushRef="#br0">40 356 24575,'-19'-15'0,"18"14"0,0 0 0,0 1 0,0-1 0,0 0 0,0 1 0,0-1 0,1 1 0,-1-1 0,0 1 0,-1 0 0,1-1 0,0 1 0,0 0 0,0 0 0,0 0 0,0 0 0,0 0 0,-2 0 0,3 1 0,0 0 0,0 0 0,0 0 0,1 1 0,-1-1 0,0 0 0,0 0 0,1 0 0,-1 0 0,1 1 0,-1-1 0,1 0 0,0 0 0,-1 0 0,1 0 0,0 0 0,-1 0 0,2 1 0,0 0 0,16 23 0,-11-16 0,0 0 0,0 1 0,0 0 0,-1 0 0,-1 1 0,0 0 0,-1 0 0,1 0 0,3 22 0,-8-31 0,0 0 0,0 0 0,0 0 0,0 0 0,-1-1 0,1 1 0,-1 0 0,1 0 0,-1-1 0,0 1 0,0 0 0,0-1 0,0 1 0,0 0 0,-1 1 0,1-3 0,1 1 0,0-1 0,-1 1 0,1-1 0,-1 1 0,1-1 0,-1 1 0,0-1 0,1 0 0,-1 1 0,1-1 0,-1 0 0,1 1 0,-1-1 0,0 0 0,1 0 0,-1 0 0,0 0 0,1 0 0,-1 1 0,0-1 0,1 0 0,-1 0 0,0-1 0,1 1 0,-1 0 0,0 0 0,1 0 0,-1 0 0,0 0 0,1-1 0,-1 1 0,1 0 0,-1-1 0,0 1 0,1 0 0,-1-1 0,1 1 0,-1-1 0,1 1 0,-1-1 0,1 1 0,-1-2 0,0 1 0,1 0 0,-1-1 0,0 1 0,1-1 0,0 1 0,-1-1 0,1 0 0,0 1 0,0-1 0,0 1 0,0-1 0,0 0 0,0 1 0,0-1 0,0 1 0,1-1 0,-1 1 0,1-1 0,-1 1 0,1-1 0,0 1 0,-1-1 0,1 1 0,0 0 0,0-1 0,2-1 0,27-34 0,53-40 0,-74 69 0,1 1 0,0 0 0,0 1 0,1 0 0,0 1 0,0 0 0,15-4 0,-24 8 0,0 1 0,-1-1 0,1 1 0,0 0 0,0-1 0,-1 1 0,1 0 0,0 0 0,0 0 0,0 1 0,-1-1 0,1 0 0,0 1 0,-1-1 0,1 1 0,0-1 0,-1 1 0,1 0 0,-1 0 0,1 0 0,-1 0 0,1 0 0,-1 0 0,1 0 0,-1 0 0,0 0 0,0 1 0,0-1 0,0 0 0,0 1 0,0-1 0,0 1 0,0 0 0,0-1 0,0 3 0,2 7 0,0-1 0,0 1 0,-2 0 0,2 19 0,0-5 0,-3-19 0,1 0 0,0 0 0,1-1 0,0 1 0,-1 0 0,2-1 0,-1 0 0,4 6 0,-4-8 0,0 0 0,0-1 0,0 0 0,1 1 0,-1-1 0,1 0 0,-1 0 0,1 0 0,0-1 0,0 1 0,0-1 0,0 1 0,0-1 0,0 0 0,0 0 0,4 0 0,6 2 0,1-2 0,0 1 0,0-2 0,0 0 0,0-1 0,0 0 0,23-5 0,-15 0 0,1 0 0,-1-2 0,38-17 0,-54 21 0,0 1 0,-1-1 0,1 1 0,-1-2 0,0 1 0,0 0 0,0-1 0,-1 0 0,1 0 0,6-11 0,-10 13 0,1 1 0,-1 0 0,0 0 0,0-1 0,0 1 0,-1-1 0,1 1 0,0-1 0,-1 1 0,0-1 0,0 1 0,1-1 0,-1 0 0,-1 1 0,1-1 0,0 1 0,-1-1 0,1 1 0,-1-1 0,0 1 0,0-1 0,0 1 0,0 0 0,0-1 0,0 1 0,-1 0 0,1 0 0,-1 0 0,1 0 0,-5-4 0,0 2 0,1 0 0,-2 0 0,1 0 0,0 1 0,-1 0 0,1 0 0,-1 0 0,0 1 0,0 0 0,0 1 0,0-1 0,0 1 0,-12 0 0,6 1 0,0 0 0,0 0 0,0 2 0,0-1 0,0 2 0,-20 5 0,28-6 0,0 0 0,0 1 0,1-1 0,-1 1 0,1 0 0,0 0 0,-1 0 0,2 1 0,-1-1 0,0 1 0,1 0 0,-1 0 0,-4 8 0,7-10 0,0 0 0,0 0 0,0 1 0,0-1 0,0 0 0,0 1 0,0-1 0,1 1 0,0-1 0,-1 1 0,1-1 0,0 1 0,0 0 0,0-1 0,0 1 0,1-1 0,-1 1 0,1-1 0,0 1 0,-1-1 0,1 0 0,0 1 0,0-1 0,1 0 0,-1 0 0,0 1 0,1-1 0,-1 0 0,3 2 0,2 1 0,0 1 0,0-2 0,1 1 0,0-1 0,0 0 0,0 0 0,0 0 0,0-1 0,1 0 0,-1-1 0,1 0 0,0 0 0,0-1 0,-1 1 0,1-2 0,0 1 0,0-1 0,0-1 0,0 1 0,0-1 0,12-3 0,-13 2 0,1 1 0,0-2 0,-1 1 0,1-1 0,-1 0 0,0-1 0,0 0 0,0 0 0,-1 0 0,1-1 0,-1 0 0,0 0 0,-1-1 0,1 1 0,-1-1 0,0 0 0,0-1 0,-1 1 0,0-1 0,0 0 0,5-12 0,-6 7 0,-1 0 0,0 0 0,0 0 0,-1 0 0,-1 0 0,0 0 0,-1-1 0,0 1 0,-1 0 0,-5-19 0,-3-4 0,-2 0 0,-18-40 0,27 68 0,-1-3 0,-1 0 0,1 1 0,-1-1 0,-1 1 0,0 1 0,-13-16 0,19 23 0,0 1 0,0 0 0,0-1 0,-1 1 0,1 0 0,0-1 0,0 1 0,-1 0 0,1 0 0,0-1 0,0 1 0,-1 0 0,1 0 0,0-1 0,-1 1 0,1 0 0,0 0 0,-1 0 0,1 0 0,-1-1 0,1 1 0,0 0 0,-1 0 0,1 0 0,0 0 0,-1 0 0,1 0 0,-1 0 0,1 0 0,0 0 0,-1 0 0,1 0 0,-1 1 0,1-1 0,0 0 0,-1 0 0,1 0 0,0 0 0,-1 1 0,1-1 0,0 0 0,-1 0 0,1 0 0,0 1 0,0-1 0,-1 0 0,1 1 0,0-1 0,0 0 0,-1 1 0,1-1 0,0 0 0,0 1 0,0-1 0,0 0 0,0 1 0,-1 0 0,-1 24 0,9 26 0,2-1 0,22 72 0,-15-64 0,-7-23 47,71 232-1459,-65-231-5414</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2.815"/>
    </inkml:context>
    <inkml:brush xml:id="br0">
      <inkml:brushProperty name="width" value="0.05" units="cm"/>
      <inkml:brushProperty name="height" value="0.05" units="cm"/>
    </inkml:brush>
  </inkml:definitions>
  <inkml:trace contextRef="#ctx0" brushRef="#br0">53 124 24575,'0'-3'0,"-3"-4"0,-3-1 0,-5 5 0,1 4 0,1 6 0,2 5 0,3 5 0,2 3 0,4 4 0,2 1 0,3-1 0,0-1 0,2-6 0,0-5-8191</inkml:trace>
  <inkml:trace contextRef="#ctx0" brushRef="#br0" timeOffset="1">122 55 24575,'0'-6'0,"0"-4"0,0-4 0,-3 0 0,-1 3-8191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3.440"/>
    </inkml:context>
    <inkml:brush xml:id="br0">
      <inkml:brushProperty name="width" value="0.05" units="cm"/>
      <inkml:brushProperty name="height" value="0.05" units="cm"/>
    </inkml:brush>
  </inkml:definitions>
  <inkml:trace contextRef="#ctx0" brushRef="#br0">0 80 24575,'8'1'0,"-1"-1"0,1 1 0,-1 1 0,0-1 0,1 1 0,-1 1 0,0-1 0,0 1 0,0 0 0,-1 1 0,12 7 0,1 3 0,-1 1 0,23 24 0,-38-36 0,0 0 0,0 0 0,0-1 0,0 1 0,0-1 0,0 0 0,1 0 0,-1 0 0,1-1 0,-1 1 0,1-1 0,0 0 0,-1 0 0,1 0 0,0 0 0,0-1 0,7 1 0,-2-2 0,1-1 0,-1 0 0,0 0 0,0-1 0,0 0 0,11-5 0,17-6 0,-26 11 0,0-1 0,-1 0 0,1-1 0,-1 0 0,19-12 0,-27 15 0,-1 0 0,1 1 0,-1-1 0,1 0 0,-1 0 0,0 0 0,1 0 0,-1 0 0,0 0 0,0 0 0,-1 0 0,1 0 0,0 0 0,-1-1 0,1 1 0,-1 0 0,0 0 0,0-1 0,0 1 0,0 0 0,0-1 0,0 1 0,0 0 0,-1 0 0,1-1 0,-1 1 0,0 0 0,0 0 0,0 0 0,-2-4 0,-1-1 0,0 0 0,0 0 0,-1 1 0,0-1 0,-1 1 0,1 0 0,-12-9 0,15 14 0,0 0 0,0 0 0,1 0 0,-1 0 0,0 1 0,0-1 0,0 0 0,0 1 0,0 0 0,0-1 0,0 1 0,0 0 0,0 0 0,0 0 0,0 0 0,0 0 0,0 1 0,0-1 0,0 1 0,0-1 0,0 1 0,0 0 0,1-1 0,-1 1 0,0 0 0,0 0 0,1 0 0,-1 1 0,1-1 0,-1 0 0,-2 3 0,-1 1 0,-1 1 0,1 0 0,0-1 0,1 2 0,-1-1 0,1 0 0,-4 10 0,4-5 0,1 0 0,0 0 0,0 0 0,1 0 0,0 0 0,1 1 0,1-1 0,0 1 0,0-1 0,1 0 0,1 1 0,0-1 0,4 16 0,8 16 0,1 1 0,21 41 0,-21-52 0,47 99 0,10 22 0,-57-117 0,-1 1 0,9 46 0,-21-77 0,-1 1 0,0-1 0,0 1 0,-1-1 0,0 1 0,0 0 0,-1-1 0,-2 10 0,3-15 0,-1 0 0,0 0 0,1-1 0,-1 1 0,0 0 0,1-1 0,-1 1 0,0-1 0,0 1 0,-1-1 0,1 0 0,0 1 0,0-1 0,-1 0 0,1 0 0,-3 2 0,2-3 0,1 1 0,-1 0 0,0-1 0,0 1 0,0-1 0,0 0 0,0 0 0,0 0 0,0 0 0,0 0 0,0 0 0,0-1 0,0 1 0,0 0 0,0-1 0,0 0 0,0 1 0,-2-2 0,-4-3 0,0 1 0,0-1 0,1 0 0,-1 0 0,1-1 0,0 0 0,1-1 0,0 1 0,0-1 0,0 0 0,1-1 0,0 1 0,0-1 0,-5-12 0,2 2 0,1 1 0,1-1 0,1 0 0,0 0 0,2 0 0,-3-21 0,5 12 0,0 0 0,2 0 0,1 0 0,1 1 0,1-1 0,2 1 0,12-39 0,-11 46 0,1 0 0,0 0 0,1 0 0,1 1 0,1 1 0,0 0 0,2 0 0,-1 1 0,2 1 0,21-19 0,-29 28 0,1 1 0,-1 1 0,1-1 0,1 1 0,-1 0 0,0 1 0,1 0 0,0 0 0,0 1 0,0 0 0,13-2 0,-16 3 0,0 1 0,0 0 0,0 0 0,0 1 0,0 0 0,0-1 0,0 2 0,-1-1 0,1 0 0,0 1 0,-1 0 0,1 0 0,-1 0 0,0 1 0,0 0 0,0 0 0,0 0 0,0 0 0,0 0 0,4 6 0,-3-2-105,0 0 0,0 0 0,-1 1 0,0 0 0,0-1 0,-1 1 0,0 0 0,0 1 0,-1-1 0,0 1 0,-1-1 0,1 16 0,-1 14-6721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7.467"/>
    </inkml:context>
    <inkml:brush xml:id="br0">
      <inkml:brushProperty name="width" value="0.05" units="cm"/>
      <inkml:brushProperty name="height" value="0.05" units="cm"/>
    </inkml:brush>
  </inkml:definitions>
  <inkml:trace contextRef="#ctx0" brushRef="#br0">1 72 24575,'0'-2'0,"0"0"0,0 0 0,0-1 0,0 1 0,1 0 0,-1 0 0,1 0 0,-1-1 0,1 1 0,0 0 0,0 0 0,0 0 0,0 0 0,0 0 0,0 0 0,2-1 0,-1 1 0,0 0 0,0 1 0,0 0 0,0-1 0,1 1 0,-1 0 0,0 0 0,1 0 0,-1 1 0,1-1 0,-1 0 0,1 1 0,-1 0 0,4-1 0,16 1 0,1 0 0,-1 2 0,30 5 0,-33-4 0,0 0 0,-1-2 0,1 0 0,0-1 0,20-2 0,-23-4 0,-16 6 0,1 0 0,-1 0 0,0-1 0,0 1 0,0 0 0,0 0 0,0 0 0,1 0 0,-1-1 0,0 1 0,0 0 0,0 0 0,0 0 0,0-1 0,0 1 0,0 0 0,0 0 0,0 0 0,0-1 0,0 1 0,0 0 0,0 0 0,0 0 0,0-1 0,0 1 0,0 0 0,0 0 0,0 0 0,0-1 0,0 1 0,0 0 0,-1 0 0,1 0 0,0-1 0,0 1 0,0 0 0,0 0 0,-2-2 0,0 1 0,1 0 0,-1 0 0,0 0 0,0 0 0,0 0 0,0 0 0,0 0 0,0 1 0,0-1 0,-3 0 0,-20-3 0,1 1 0,-1 1 0,0 1 0,0 1 0,-43 6 0,66-5 0,-1-1 0,1 1 0,-1-1 0,1 1 0,-1 0 0,1 0 0,0 0 0,-1 0 0,1 0 0,0 0 0,0 1 0,0-1 0,0 1 0,0 0 0,0 0 0,0-1 0,1 1 0,-1 0 0,0 0 0,1 1 0,-2 2 0,2-1 0,-1 1 0,2-1 0,-1 1 0,0-1 0,1 0 0,0 1 0,0-1 0,0 1 0,0-1 0,1 0 0,1 7 0,6 43-455,-2 1 0,-3 101 0,-3-140-6371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5.103"/>
    </inkml:context>
    <inkml:brush xml:id="br0">
      <inkml:brushProperty name="width" value="0.05" units="cm"/>
      <inkml:brushProperty name="height" value="0.05" units="cm"/>
    </inkml:brush>
  </inkml:definitions>
  <inkml:trace contextRef="#ctx0" brushRef="#br0">1 133 24575,'0'-132'0,"33"516"0,-17-260-139,86 951-558,-94-964 697,41 352 0,-47-453 0,15 68 0,-14-71 0,-1 1 0,1 0 0,1-1 0,0 1 0,0-1 0,0 0 0,7 9 0,-10-15 22,1 0 1,-1 1-1,0-1 0,0 0 1,0 1-1,1-1 1,-1 0-1,0 0 0,1 0 1,-1 0-1,1-1 0,0 1 1,-1 0-1,1-1 0,0 1 1,-1-1-1,1 1 0,0-1 1,-1 0-1,1 1 0,0-1 1,0 0-1,-1 0 0,1 0 1,0-1-1,0 1 0,-1 0 1,1-1-1,0 1 0,-1-1 1,1 0-1,0 1 0,2-3 1,1 0-167,-1-1 1,1 0 0,0 0 0,-1 0 0,0-1-1,0 1 1,0-1 0,4-7 0,13-25-6683</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5.786"/>
    </inkml:context>
    <inkml:brush xml:id="br0">
      <inkml:brushProperty name="width" value="0.05" units="cm"/>
      <inkml:brushProperty name="height" value="0.05" units="cm"/>
    </inkml:brush>
  </inkml:definitions>
  <inkml:trace contextRef="#ctx0" brushRef="#br0">224 88 24575,'-36'-18'0,"13"5"0,-42-15 0,59 26 0,-1 0 0,0 0 0,-1 0 0,1 1 0,0 0 0,0 1 0,-1-1 0,1 2 0,0-1 0,-13 3 0,12 1 0,13 1 0,19 4 0,28 0 0,103 6 0,-111-13 0,918 30-4318,-663-27 3035,484 9-1699,1049-7 2731,-1775-7-61,334-6-830,-11-23 1665,-366 27-337,3 1 170,0-1-1,0-1 0,0-1 0,0 0 1,28-12-1,-44 15-250,0 1 1,0 0-1,0-1 1,0 1-1,0-1 1,0 1-1,0-1 1,-1 1-1,1-1 1,0 0-1,-1 0 1,1 1-1,0-1 1,-1 0-1,1 0 0,-1 0 1,1 1-1,-1-1 1,1 0-1,0-2 1,-1 2-50,-1 1 1,1-1 0,0 0-1,0 1 1,0-1 0,-1 0-1,1 1 1,0-1 0,-1 1-1,1-1 1,-1 0 0,1 1-1,0-1 1,-1 1 0,1-1-1,-1 1 1,1-1 0,-1 1-1,0 0 1,1-1 0,-2 0-1,-3-1 276,-1-1 0,0 1-1,1 0 1,-1 0 0,-6-1 0,-21-3-206,-1 2 0,1 1 0,-1 2 0,-42 4 0,33 1-6952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6.600"/>
    </inkml:context>
    <inkml:brush xml:id="br0">
      <inkml:brushProperty name="width" value="0.05" units="cm"/>
      <inkml:brushProperty name="height" value="0.05" units="cm"/>
    </inkml:brush>
  </inkml:definitions>
  <inkml:trace contextRef="#ctx0" brushRef="#br0">89 40 24575,'-4'0'0,"0"0"0,0-1 0,0 1 0,0-1 0,0 0 0,0-1 0,0 1 0,0 0 0,1-1 0,-1 0 0,0 0 0,1 0 0,-5-5 0,-23-10 0,54 39 0,0-4 0,1-2 0,1-1 0,0-1 0,28 10 0,111 37 0,-82-33 0,-79-27 0,0 0 0,0 0 0,0 0 0,0 1 0,0-1 0,-1 1 0,1 0 0,3 2 0,-6-4 0,0 1 0,1-1 0,-1 0 0,0 1 0,0-1 0,0 0 0,1 1 0,-1-1 0,0 1 0,0-1 0,0 0 0,0 1 0,0-1 0,0 1 0,0-1 0,0 0 0,0 1 0,0-1 0,0 1 0,0-1 0,0 0 0,0 1 0,0-1 0,0 1 0,-13 12 0,-51 24 0,34-21 0,2 2 0,-33 24 0,53-35 0,0 0 0,0 1 0,1 0 0,0 0 0,0 0 0,1 1 0,0 0 0,1 0 0,0 1 0,0 0 0,-3 11 0,-3 10-1365,8-19-5461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6.921"/>
    </inkml:context>
    <inkml:brush xml:id="br0">
      <inkml:brushProperty name="width" value="0.05" units="cm"/>
      <inkml:brushProperty name="height" value="0.05" units="cm"/>
    </inkml:brush>
  </inkml:definitions>
  <inkml:trace contextRef="#ctx0" brushRef="#br0">126 76 24575,'-13'-12'0,"-1"0"0,0 1 0,-1 1 0,-29-17 0,43 26 0,0 1 0,0-1 0,0 1 0,0 0 0,1-1 0,-1 1 0,0 0 0,0 0 0,0 0 0,0-1 0,0 1 0,0 0 0,0 0 0,0 0 0,0 0 0,1 1 0,-1-1 0,0 0 0,0 0 0,-1 1 0,1-1 0,1 1 0,-1 0 0,1-1 0,-1 1 0,1-1 0,0 1 0,-1-1 0,1 1 0,0 0 0,-1-1 0,1 1 0,0 0 0,0 0 0,-1-1 0,1 1 0,0 0 0,0-1 0,0 1 0,0 1 0,1 6 0,0 0 0,0 0 0,1 0 0,2 7 0,0-3 0,26 113 0,41 200 0,-10 259-1365,-58-515-5461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7.264"/>
    </inkml:context>
    <inkml:brush xml:id="br0">
      <inkml:brushProperty name="width" value="0.05" units="cm"/>
      <inkml:brushProperty name="height" value="0.05" units="cm"/>
    </inkml:brush>
  </inkml:definitions>
  <inkml:trace contextRef="#ctx0" brushRef="#br0">22 132 24575,'0'-1'0,"-1"-1"0,1 1 0,-1 0 0,0-1 0,1 1 0,-1 0 0,0 0 0,0-1 0,0 1 0,-2-2 0,-8-12 0,11 15 0,0-1 0,0 1 0,0 0 0,0-1 0,0 1 0,0 0 0,0-1 0,0 1 0,0 0 0,0-1 0,0 1 0,0-1 0,0 1 0,0 0 0,0-1 0,0 1 0,0 0 0,0-1 0,0 1 0,0 0 0,1-1 0,-1 1 0,0 0 0,0-1 0,0 1 0,1 0 0,-1-1 0,0 1 0,0 0 0,1 0 0,-1 0 0,0-1 0,0 1 0,1 0 0,-1 0 0,0 0 0,1-1 0,0 1 0,6-2 0,1 0 0,-1 0 0,1 0 0,0 1 0,0 0 0,0 1 0,0 0 0,10 1 0,8-1 0,519 5-1546,-263 1 994,25-3-42,1010 4-5204,661-10 4344,-1642 0-98,-53-4 1154,110-17 681,-372 22-77,57-10 719,-71 11-824,0-1 1,0-1 0,1 1 0,-2-1-1,1 0 1,0-1 0,8-5-1,-13 7 46,0 1 0,0-1 0,0 0 0,0 0 0,0 0 1,-1 0-1,1 0 0,-1-1 0,2-2 0,-3 5-142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7.962"/>
    </inkml:context>
    <inkml:brush xml:id="br0">
      <inkml:brushProperty name="width" value="0.05" units="cm"/>
      <inkml:brushProperty name="height" value="0.05" units="cm"/>
    </inkml:brush>
  </inkml:definitions>
  <inkml:trace contextRef="#ctx0" brushRef="#br0">6 296 24575,'0'0'0,"0"0"0,0 0 0,0 0 0,-1 0 0,1 0 0,0 0 0,0 0 0,0 0 0,0 0 0,-1 0 0,1 0 0,0 0 0,0 0 0,0 0 0,-1 0 0,1 0 0,0 0 0,0 0 0,0 0 0,0 0 0,-1 0 0,1 0 0,0 0 0,0 0 0,0 0 0,0-1 0,0 1 0,-1 0 0,1 0 0,0 0 0,0 0 0,0 0 0,0 0 0,0-1 0,0 1 0,0 0 0,-1 0 0,1 0 0,0 0 0,0 0 0,0-1 0,0 1 0,0 0 0,0 0 0,0 0 0,0 0 0,0-1 0,0 1 0,0 0 0,0 0 0,0 0 0,0 0 0,0-1 0,0 1 0,0 0 0,0 0 0,0 0 0,1-1 0,8-6 0,3 3 0,-1 0 0,1 2 0,0-1 0,1 2 0,-1 0 0,16 0 0,3-1 0,855-27-3507,-600 24 2373,-158 2 514,2905-86-6107,-3004 88 6679,1171-73 1414,-1182 72-1266,11-1 719,-1 0-1,1-2 0,33-10 0,-61 15-749,0 0 0,1-1 0,-1 1-1,0-1 1,0 1 0,0-1-1,0 1 1,0-1 0,0 1 0,0-1-1,0 0 1,0 0 0,0 0-1,0 1 1,0-1 0,1-1 0,-3 1 7,1 0 1,0 1-1,0-1 1,-1 1 0,1-1-1,0 1 1,-1-1-1,1 1 1,0-1 0,-1 1-1,1-1 1,-1 1-1,1 0 1,-1-1 0,1 1-1,-1 0 1,1-1 0,-1 1-1,1 0 1,-1 0-1,1-1 1,-1 1 0,0 0-1,1 0 1,-1 0-1,1 0 1,-1 0 0,-1 0-1,-28-6 786,0 2 1,-1 2-1,-60 1 0,46 2-557,-5-2-148,23-1-158,0 2 0,1 1 0,-39 6 0,64-7 1,0 1 0,0-1 0,0 0 0,0 0 0,0 1 0,0-1 0,0 0 0,1 1 0,-1-1 0,0 1 0,0-1 0,0 1 0,0-1 0,0 1 0,1 0 0,-1-1 0,0 1 0,1 0 0,-2 1 0,2-1 0,0 0 0,0-1 0,0 1 0,0 0 0,0 0 0,0-1 0,0 1 0,0 0 0,0-1 0,0 1 0,0 0 0,1-1 0,-1 1 0,0 0 0,0-1 0,1 1 0,-1 0 0,1-1 0,-1 1 0,0-1 0,2 2 0,4 4 0,0-1 0,0 1 0,14 8 0,-7-5 0,-3 1 0,0-1 0,0 2 0,-1-1 0,-1 2 0,0-1 0,0 1 0,-1 0 0,-1 0 0,0 1 0,5 16 0,4 19 0,14 75 0,-21-85 0,9 43 0,200 831 0,-172-742 0,-45-170 0,0 0 0,0 1 0,0-1 0,-1 0 0,1 0 0,0 0 0,0 0 0,0 0 0,-1 0 0,1 0 0,0 1 0,0-1 0,0 0 0,-1 0 0,1 0 0,0 0 0,0 0 0,-1 0 0,1 0 0,0 0 0,0 0 0,-1 0 0,1 0 0,0 0 0,0 0 0,0-1 0,-1 1 0,1 0 0,0 0 0,0 0 0,0 0 0,-1 0 0,1 0 0,0 0 0,0-1 0,0 1 0,-1 0 0,1 0 0,0-1 0,-22-8 0,-19-8 0,-1 9 0,-1 1 0,0 3 0,-75 1 0,80 3 0,-72-1-1365,5 1-5461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8.431"/>
    </inkml:context>
    <inkml:brush xml:id="br0">
      <inkml:brushProperty name="width" value="0.05" units="cm"/>
      <inkml:brushProperty name="height" value="0.05" units="cm"/>
    </inkml:brush>
  </inkml:definitions>
  <inkml:trace contextRef="#ctx0" brushRef="#br0">46 20 24575,'-3'-3'0,"0"1"0,0 0 0,-1 0 0,1 1 0,0-1 0,-1 0 0,1 1 0,-1 0 0,1 0 0,-6-1 0,8 2 0,1 0 0,0 0 0,0 0 0,0 0 0,0 0 0,0 0 0,-1 1 0,1-1 0,0 0 0,0 0 0,0 0 0,0 0 0,0 0 0,0 0 0,-1 1 0,1-1 0,0 0 0,0 0 0,0 0 0,0 0 0,0 1 0,0-1 0,0 0 0,0 0 0,0 0 0,0 0 0,0 1 0,0-1 0,0 0 0,0 0 0,0 0 0,0 1 0,0-1 0,0 0 0,0 0 0,0 0 0,0 0 0,0 1 0,0-1 0,1 0 0,-1 0 0,0 0 0,0 0 0,0 0 0,0 1 0,0-1 0,6 12 0,-5-8 0,22 54 0,-2 1 0,-3 1 0,-3 1 0,9 75 0,-12-69-1365,-8-42-5461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8.756"/>
    </inkml:context>
    <inkml:brush xml:id="br0">
      <inkml:brushProperty name="width" value="0.05" units="cm"/>
      <inkml:brushProperty name="height" value="0.05" units="cm"/>
    </inkml:brush>
  </inkml:definitions>
  <inkml:trace contextRef="#ctx0" brushRef="#br0">63 382 24575,'-3'-8'0,"-4"-16"0,-3-11 0,-1-9 0,0-3 0,1 2 0,2 1 0,5 6 0,7 7 0,8 5 0,10 8 0,8 6 0,7 5 0,7 4 0,6 3 0,2 1 0,-9 0-8191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9.097"/>
    </inkml:context>
    <inkml:brush xml:id="br0">
      <inkml:brushProperty name="width" value="0.05" units="cm"/>
      <inkml:brushProperty name="height" value="0.05" units="cm"/>
    </inkml:brush>
  </inkml:definitions>
  <inkml:trace contextRef="#ctx0" brushRef="#br0">4 311 24575,'0'0'0,"0"0"0,0 0 0,-1 0 0,1 1 0,0-1 0,0 0 0,-1 1 0,1-1 0,0 0 0,0 0 0,-1 1 0,1-1 0,0 0 0,0 1 0,0-1 0,0 1 0,0-1 0,0 0 0,0 1 0,0-1 0,0 0 0,0 1 0,0-1 0,0 0 0,0 1 0,0-1 0,0 1 0,0-1 0,0 0 0,0 1 0,0-1 0,0 0 0,1 1 0,12 7 0,20-3 0,9-9 0,0-1 0,-1-3 0,55-16 0,-43 10 0,239-68 0,-286 80 0,-2 1 0,1-1 0,0 1 0,1 0 0,-1 0 0,7 0 0,-11 1 0,0 0 0,0 0 0,0 0 0,0 1 0,0-1 0,1 0 0,-1 1 0,0-1 0,0 0 0,0 1 0,0-1 0,0 1 0,0 0 0,0-1 0,-1 1 0,1 0 0,0 0 0,0-1 0,0 1 0,-1 0 0,1 0 0,0 0 0,-1 0 0,1 0 0,-1 0 0,1 0 0,-1 0 0,1 0 0,-1 1 0,11 37 0,5 48 0,2 5 0,-2-27 203,23 102-1771,-34-137-5258</inkml:trace>
  <inkml:trace contextRef="#ctx0" brushRef="#br0" timeOffset="1">738 106 24575,'-3'-9'0,"-4"-8"0,-3-5 0,-1-1 0,0 3 0,3 8 0,7 9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9.702"/>
    </inkml:context>
    <inkml:brush xml:id="br0">
      <inkml:brushProperty name="width" value="0.05" units="cm"/>
      <inkml:brushProperty name="height" value="0.05" units="cm"/>
    </inkml:brush>
  </inkml:definitions>
  <inkml:trace contextRef="#ctx0" brushRef="#br0">151 68 24575,'-2'-2'0,"0"1"0,-1-1 0,1 0 0,0 1 0,-1 0 0,1-1 0,0 1 0,-1 0 0,0 0 0,1 1 0,-1-1 0,0 0 0,1 1 0,-1 0 0,0 0 0,0-1 0,1 1 0,-1 1 0,0-1 0,1 0 0,-1 1 0,0-1 0,1 1 0,-1 0 0,-2 1 0,0 0 0,0 1 0,0-1 0,0 1 0,1 0 0,-1 0 0,1 1 0,0-1 0,0 1 0,0 0 0,1 0 0,-6 7 0,6-6 0,0 1 0,-1 0 0,2 0 0,-1 0 0,1 1 0,0-1 0,0 0 0,1 1 0,0-1 0,0 1 0,1-1 0,-1 1 0,1 0 0,2 10 0,-1-13 0,-1 0 0,1 0 0,0 0 0,1-1 0,-1 1 0,1 0 0,0 0 0,0-1 0,0 1 0,0-1 0,0 0 0,1 1 0,0-1 0,-1 0 0,1-1 0,0 1 0,1 0 0,-1-1 0,0 0 0,1 0 0,-1 0 0,1 0 0,0 0 0,6 1 0,-1 0 0,0-2 0,-1 1 0,1-1 0,0-1 0,0 0 0,-1 0 0,1 0 0,11-3 0,-16 3 0,0-1 0,0 0 0,0 0 0,-1 0 0,1 0 0,-1-1 0,1 1 0,-1-1 0,1 0 0,-1 0 0,0 0 0,0 0 0,0-1 0,0 1 0,0-1 0,-1 0 0,1 0 0,-1 0 0,1 0 0,-1 0 0,2-5 0,-3 6 0,-1-1 0,0 1 0,1-1 0,-1 1 0,0 0 0,0-1 0,0 1 0,0-1 0,-1 1 0,1-1 0,-1 1 0,1 0 0,-1-1 0,0 1 0,0 0 0,0-1 0,0 1 0,0 0 0,-1 0 0,1 0 0,-1 0 0,-1-2 0,-7-6 0,1 0 0,-20-15 0,17 14 0,-8-5 0,14 11 0,-1 1 0,1-1 0,1-1 0,-1 1 0,1-1 0,0 0 0,0 0 0,-6-10 0,11 15 0,-1 0 0,1 0 0,0 0 0,0 0 0,0 0 0,-1 0 0,1-1 0,0 1 0,0 0 0,0 0 0,1 0 0,-1 0 0,0 0 0,0 0 0,1 0 0,-1 0 0,0 0 0,1 0 0,-1 0 0,1 0 0,-1 0 0,1 1 0,-1-1 0,1 0 0,0 0 0,0 0 0,-1 1 0,1-1 0,0 0 0,0 1 0,0-1 0,0 1 0,-1-1 0,1 1 0,0-1 0,0 1 0,0-1 0,2 1 0,4-3 0,1 1 0,0-1 0,15-1 0,-19 3 0,19-2 0,0 0 0,0 2 0,0 0 0,0 2 0,0 0 0,0 2 0,0 0 0,0 2 0,-1 0 0,25 10 0,-36-11 0,-1 0 0,0 1 0,0 0 0,0 1 0,-1 0 0,0 1 0,0-1 0,0 2 0,-1-1 0,0 1 0,-1 0 0,0 1 0,0 0 0,0 0 0,-1 1 0,-1-1 0,0 1 0,0 0 0,-1 1 0,0-1 0,-1 1 0,4 21 0,-7-29 0,1 0 0,-1 1 0,0-1 0,0 1 0,-1-1 0,1 1 0,-1-1 0,1 1 0,-1-1 0,0 0 0,-3 6 0,4-8 0,-1 0 0,0 1 0,0-1 0,0 0 0,0 0 0,1 1 0,-1-1 0,-1 0 0,1 0 0,0 0 0,0 0 0,0 0 0,-1-1 0,1 1 0,0 0 0,-1 0 0,1-1 0,0 1 0,-1-1 0,1 1 0,-1-1 0,1 0 0,-1 0 0,1 1 0,-1-1 0,1 0 0,-1 0 0,-2-1 0,3 1 0,0 0 0,0 0 0,0-1 0,0 1 0,0 0 0,0-1 0,1 1 0,-1-1 0,0 1 0,0-1 0,0 0 0,0 1 0,0-1 0,1 0 0,-1 1 0,0-1 0,1 0 0,-1 0 0,1 0 0,-1 1 0,0-1 0,1 0 0,0 0 0,-1 0 0,1 0 0,0 0 0,-1 0 0,1 0 0,0 0 0,0 0 0,0 0 0,0 0 0,0 0 0,0 0 0,0 0 0,0 0 0,0 0 0,1 0 0,0-2 0,0-2 0,0 0 0,1 0 0,-1 0 0,2 0 0,-1 0 0,4-7 0,2 2 0,0 0 0,1 0 0,0 1 0,0 1 0,1-1 0,0 1 0,21-12 0,-22 14 0,1 1 0,0 0 0,0 1 0,0 0 0,0 1 0,1 0 0,0 0 0,-1 1 0,18-1 0,-23 3 10,-1 0 0,0 0 0,1 1 0,-1-1 0,0 1 0,0 0 1,1 0-1,-1 1 0,0-1 0,0 1 0,0 0 0,-1 0 0,1 0 0,0 1 0,-1-1 0,5 5 0,-3-2 7,-1 0 0,0 1 0,0-1 0,0 1 0,-1 0 0,0 0 0,0 0 0,0 0 1,3 11-1,-2 0-231,-1 0 1,0 0 0,-2 0-1,0 0 1,0 0 0,-2 1-1,-3 25 1,0-20-6613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7.834"/>
    </inkml:context>
    <inkml:brush xml:id="br0">
      <inkml:brushProperty name="width" value="0.05" units="cm"/>
      <inkml:brushProperty name="height" value="0.05" units="cm"/>
    </inkml:brush>
  </inkml:definitions>
  <inkml:trace contextRef="#ctx0" brushRef="#br0">262 132 24575,'1'0'0,"-1"0"0,1-1 0,0 1 0,0-1 0,-1 1 0,1 0 0,0-1 0,0 1 0,-1-1 0,1 0 0,-1 1 0,1-1 0,0 1 0,-1-1 0,1 0 0,-1 1 0,0-1 0,1 0 0,-1 0 0,1 1 0,-1-1 0,0 0 0,0 0 0,1 0 0,-1 0 0,0 1 0,0-1 0,0 0 0,0 0 0,0-1 0,0-27 0,-1 25 0,0-1 0,0 0 0,-1 0 0,1 0 0,-1 1 0,0-1 0,0 1 0,-1-1 0,1 1 0,-1 0 0,0 0 0,-6-7 0,7 9 0,0 1 0,0-1 0,0 1 0,0-1 0,0 1 0,0 0 0,-1 0 0,1 0 0,-1 0 0,1 0 0,0 0 0,-1 1 0,0-1 0,1 1 0,-1-1 0,1 1 0,-1 0 0,1 0 0,-1 0 0,1 1 0,-1-1 0,0 1 0,1-1 0,-1 1 0,1 0 0,-3 1 0,-3 2 0,0-1 0,1 2 0,0-1 0,0 1 0,0 0 0,0 0 0,1 1 0,0-1 0,0 2 0,1-1 0,-6 8 0,9-11 0,-1 1 0,1 0 0,0 0 0,0 0 0,1 0 0,-1 1 0,1-1 0,0 0 0,0 0 0,0 1 0,1-1 0,-1 1 0,1-1 0,0 1 0,1-1 0,-1 1 0,1-1 0,-1 0 0,1 1 0,1-1 0,-1 0 0,4 7 0,-1-3 0,0 0 0,1-1 0,1 1 0,-1-1 0,1 0 0,0-1 0,11 10 0,5 1 0,27 16 0,-30-21 0,0 1 0,23 21 0,-41-33 0,1 1 0,-1-1 0,1 0 0,-1 1 0,0-1 0,0 1 0,0-1 0,0 1 0,0-1 0,0 1 0,0 0 0,-1 0 0,1-1 0,-1 1 0,1 0 0,-1 0 0,1 3 0,-1-4 0,-1 0 0,1 1 0,0-1 0,-1 0 0,1 1 0,-1-1 0,1 0 0,-1 0 0,0 0 0,1 1 0,-1-1 0,0 0 0,0 0 0,0 0 0,0 0 0,0 0 0,0 0 0,-2 1 0,-3 1 0,0 1 0,0-1 0,0 0 0,-1-1 0,0 0 0,1 0 0,-15 2 0,-2-1-195,0-1 0,0-1 0,0-1 0,0-1 0,-1-1 0,-33-7 0,28 2-6631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0.033"/>
    </inkml:context>
    <inkml:brush xml:id="br0">
      <inkml:brushProperty name="width" value="0.05" units="cm"/>
      <inkml:brushProperty name="height" value="0.05" units="cm"/>
    </inkml:brush>
  </inkml:definitions>
  <inkml:trace contextRef="#ctx0" brushRef="#br0">11 131 24575,'0'-8'0,"0"-10"0,-3-6 0,-1-3 0,1 1 0,3 7 0,4 11 0,2 8 0,6 11 0,1 3-8191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0.377"/>
    </inkml:context>
    <inkml:brush xml:id="br0">
      <inkml:brushProperty name="width" value="0.05" units="cm"/>
      <inkml:brushProperty name="height" value="0.05" units="cm"/>
    </inkml:brush>
  </inkml:definitions>
  <inkml:trace contextRef="#ctx0" brushRef="#br0">217 516 24575,'0'-1'0,"0"0"0,0 0 0,0-1 0,0 1 0,0 0 0,0-1 0,-1 1 0,1 0 0,-1 0 0,1-1 0,-1 1 0,1 0 0,-1 0 0,0-1 0,0 1 0,1 1 0,-1-1 0,1 1 0,0 0 0,-1-1 0,1 1 0,-1 0 0,1-1 0,-1 1 0,0 0 0,1 0 0,-1 0 0,1-1 0,-1 1 0,1 0 0,-1 0 0,0 0 0,1 0 0,-1 0 0,1 0 0,-1 0 0,0 0 0,-1 1 0,0 0 0,0-1 0,0 1 0,0 0 0,1 0 0,-1 0 0,0 0 0,1 0 0,-1 1 0,1-1 0,-1 0 0,1 1 0,-1-1 0,1 1 0,0 0 0,-2 2 0,-17 36 0,-20 51 0,-6 14 0,40-91 0,-14 24 0,20-36 0,-1-1 0,0 1 0,0-1 0,0 1 0,0-1 0,-1 0 0,1 0 0,0 1 0,-1-1 0,1 0 0,0 0 0,-1 0 0,1 0 0,-1 0 0,0-1 0,1 1 0,-4 1 0,4-3 0,1 1 0,-1 0 0,1 0 0,-1 0 0,1 0 0,-1 0 0,1-1 0,-1 1 0,1 0 0,-1 0 0,1-1 0,-1 1 0,1 0 0,0-1 0,-1 1 0,1 0 0,0-1 0,-1 1 0,1-1 0,0 1 0,-1-1 0,1 1 0,0-1 0,0 1 0,0-1 0,-1 1 0,1-1 0,0 1 0,0-1 0,0 1 0,0-1 0,0 1 0,0-1 0,0 1 0,0-1 0,0 1 0,0-1 0,0 0 0,3-26 0,-2 24 0,21-133 0,6 2 0,45-132 0,-27 150 0,-40 101 0,2 1 0,0 0 0,0 0 0,2 1 0,16-19 0,-24 30 0,0 0 0,0 0 0,0 0 0,0 0 0,0 0 0,0 1 0,1-1 0,-1 1 0,0-1 0,1 1 0,-1 0 0,1 0 0,0 0 0,-1 1 0,1-1 0,0 1 0,0-1 0,-1 1 0,1 0 0,0 0 0,0 0 0,-1 0 0,5 1 0,-3 1 0,0 0 0,1 0 0,-1 0 0,0 0 0,0 1 0,0-1 0,0 1 0,-1 0 0,1 1 0,-1-1 0,1 1 0,-1-1 0,2 5 0,14 19 0,-1 1 0,-2 1 0,22 52 0,28 99 0,-59-159 0,51 157-1365,-35-103-5461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0.870"/>
    </inkml:context>
    <inkml:brush xml:id="br0">
      <inkml:brushProperty name="width" value="0.05" units="cm"/>
      <inkml:brushProperty name="height" value="0.05" units="cm"/>
    </inkml:brush>
  </inkml:definitions>
  <inkml:trace contextRef="#ctx0" brushRef="#br0">93 581 24575,'-13'-13'0,"-3"-3"0,-18-22 0,30 34 0,1-1 0,0 0 0,0 0 0,0 0 0,0 0 0,1 0 0,0-1 0,0 1 0,0-1 0,0-6 0,2 10 0,0 0 0,0 0 0,0 0 0,0 0 0,0 1 0,1-1 0,-1 0 0,1 0 0,0 0 0,-1 1 0,1-1 0,0 0 0,0 1 0,0-1 0,0 0 0,1 1 0,-1-1 0,0 1 0,0 0 0,1-1 0,-1 1 0,1 0 0,-1 0 0,4-2 0,4-1 0,0-1 0,0 1 0,14-4 0,49-12 0,2 4 0,112-11 0,-88 15 0,-83 9 0,0 0 0,0-1 0,21-8 0,-35 11 0,0 1 0,0 0 0,0-1 0,0 1 0,0 0 0,0 0 0,0 0 0,0 0 0,0 0 0,1 0 0,-1 0 0,0 0 0,0 0 0,0 0 0,0 1 0,0-1 0,0 0 0,0 1 0,0-1 0,0 1 0,0-1 0,0 1 0,0-1 0,0 1 0,-1 0 0,1-1 0,0 1 0,0 0 0,-1 0 0,1 0 0,0 0 0,-1 0 0,1-1 0,-1 1 0,1 0 0,-1 0 0,0 0 0,1 2 0,2 5 0,-1 0 0,0 1 0,0-1 0,1 10 0,-1-1 0,12 51 0,-3 2 0,2 96 0,-13-155 0,0-1 0,-1 0 0,-3 14 0,4-21 0,-1 0 0,0 1 0,0-1 0,0 0 0,0 0 0,-1-1 0,1 1 0,-1 0 0,0 0 0,0-1 0,0 1 0,0-1 0,0 1 0,-4 2 0,5-5 0,0 1 0,1-1 0,-1 1 0,0-1 0,0 1 0,0-1 0,0 0 0,0 0 0,0 1 0,0-1 0,0 0 0,0 0 0,0 0 0,0 0 0,0 0 0,0 0 0,0 0 0,0-1 0,0 1 0,0 0 0,0 0 0,1-1 0,-1 1 0,0-1 0,0 1 0,0-1 0,0 1 0,0-1 0,1 1 0,-1-1 0,0 0 0,1 1 0,-1-1 0,0 0 0,1 0 0,-2-1 0,-1-3 0,-1 0 0,1 0 0,0 0 0,-3-10 0,-2-6 0,2 0 0,0-1 0,1 1 0,1-1 0,-1-31 0,5-112 0,13 1 0,-8 130 0,1 1 0,19-60 0,-22 86 0,-1 1 0,1-1 0,1 1 0,-1-1 0,1 1 0,0 0 0,0 0 0,1 1 0,10-11 0,-13 15 0,0-1 0,1 0 0,-1 1 0,1-1 0,-1 1 0,1 0 0,-1 0 0,1 0 0,0 0 0,0 0 0,0 1 0,-1-1 0,1 1 0,0-1 0,0 1 0,0 0 0,0 1 0,0-1 0,-1 0 0,1 1 0,0-1 0,0 1 0,0 0 0,-1 0 0,1 0 0,0 0 0,2 3 0,4 1 0,-1 0 0,0 1 0,0 1 0,0-1 0,-1 1 0,0 0 0,0 1 0,-1 0 0,0 0 0,-1 0 0,1 1 0,-2-1 0,1 1 0,-1 1 0,0-1 0,-1 1 0,3 15 0,-3-15 0,-2 0 0,1 1 0,-1 0 0,-1-1 0,0 1 0,-1-1 0,0 1 0,0 0 0,-1-1 0,0 0 0,-1 1 0,0-1 0,-1 0 0,0-1 0,-1 1 0,-8 13 0,5-13 38,0 0 0,0-1 0,-1 0 0,0 0 0,0-1 0,-1 0 0,0-1 0,-14 8 0,2-4-465,0 0 0,0-2 1,-28 8-1,-8 0-6399</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1.334"/>
    </inkml:context>
    <inkml:brush xml:id="br0">
      <inkml:brushProperty name="width" value="0.05" units="cm"/>
      <inkml:brushProperty name="height" value="0.05" units="cm"/>
    </inkml:brush>
  </inkml:definitions>
  <inkml:trace contextRef="#ctx0" brushRef="#br0">0 291 24575,'7'-1'0,"0"1"0,-1 1 0,1-1 0,-1 1 0,1 0 0,11 4 0,-15-4 0,-1 1 0,1-1 0,-1 1 0,0-1 0,0 1 0,0 0 0,0 0 0,0 0 0,0 0 0,0 0 0,0 0 0,-1 0 0,1 0 0,-1 1 0,0-1 0,0 1 0,0-1 0,0 1 0,1 4 0,3 19 0,-1 1 0,-1 0 0,-1 0 0,-2 0 0,-3 32 0,2-27 0,-2 25 0,-1-1 0,-4 0 0,-28 107 0,30-144 0,3-13 0,3-11 0,20-89 0,10-70 0,-21-212 0,-8 138 0,-1 235 0,-1 1 0,2-1 0,-1 1 0,0-1 0,0 1 0,1-1 0,-1 1 0,1-1 0,0 1 0,0 0 0,0-1 0,0 1 0,0 0 0,1 0 0,1-4 0,-1 6 0,-1-1 0,1 0 0,-1 0 0,1 1 0,-1-1 0,1 1 0,-1 0 0,1-1 0,-1 1 0,1 0 0,0 0 0,-1 0 0,1 0 0,-1 0 0,1 0 0,0 0 0,-1 1 0,1-1 0,-1 0 0,1 1 0,-1-1 0,1 1 0,-1 0 0,1 0 0,0 0 0,21 12 0,0 0 0,-1 2 0,-1 0 0,0 1 0,-1 1 0,-1 1 0,32 40 0,-43-48 0,-1 0 0,0 0 0,0 1 0,-1 0 0,-1 0 0,0 1 0,7 21 0,-11-28 0,0-1 0,-1 1 0,1-1 0,-1 1 0,0-1 0,0 1 0,0 0 0,0-1 0,-1 1 0,0-1 0,0 1 0,0-1 0,-1 1 0,1-1 0,-1 0 0,0 1 0,0-1 0,0 0 0,-1-1 0,0 1 0,0 0 0,0-1 0,0 1 0,-4 3 0,-4 1 38,0 0 0,-1-1 0,1 0 0,-1-1 0,-1 0 0,1-1 0,-1 0 0,-16 3 0,-13 2-892,-53 4 1,25-7-5973</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2.087"/>
    </inkml:context>
    <inkml:brush xml:id="br0">
      <inkml:brushProperty name="width" value="0.05" units="cm"/>
      <inkml:brushProperty name="height" value="0.05" units="cm"/>
    </inkml:brush>
  </inkml:definitions>
  <inkml:trace contextRef="#ctx0" brushRef="#br0">67 1 24575,'-18'206'0,"6"-106"0,-24 472 0,35-519 0,3 1 0,1-1 0,13 58 0,-12-91 0,1 0 0,1 0 0,0-1 0,2 0 0,0-1 0,2 0 0,0 0 0,0 0 0,2-2 0,0 1 0,19 19 0,-6-13-60,1-1 0,1-1-1,1-2 1,0-1-1,2 0 1,37 14 0,9 0-333,116 31 1,310 49-1819,13-35-625,-460-69 2465,1470 171-4257,4-44 3051,1503 50 2605,-2911-184 644,-46-1 736,92 12 0,-145-6-500,-22-6-1891,0 0 0,-1 0 0,1 0 0,0 0 0,0 0 0,-1 0 0,1 0 0,0 0 0,0 0 0,-1 0 0,1 0 0,0 0 0,0 0 0,0 1 0,-1-1 0,1 0 0,0 0 0,0 0 0,0 0 0,0 0 0,-1 1 0,1-1 0,0 0 0,0 0 0,0 0 0,0 1 0,0-1 0,-1 0 0,1 0 0,0 0 0,0 1 0,0-1 0,0 0 0,0 0 0,0 1 0,0-1 0,0 0 0,0 0 0,0 0 0,0 1 0,0-1 0,0 0 0,0 0 0,0 1 0,0-1 0,0 0 0,0 0 0,0 0 0,1 1 0,-1-1 0,0 0 0,0 0 0,0 0-1,0 1 1,0-1 0,1 0 0,-1 0 0,0 0 0,0 0 0,0 1 0,0-1 0,1 0 0,-1 0 0,0 0 0,0 0 0,1 0 0,-14 4-5940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2.447"/>
    </inkml:context>
    <inkml:brush xml:id="br0">
      <inkml:brushProperty name="width" value="0.05" units="cm"/>
      <inkml:brushProperty name="height" value="0.05" units="cm"/>
    </inkml:brush>
  </inkml:definitions>
  <inkml:trace contextRef="#ctx0" brushRef="#br0">25 104 24575,'-1'-5'0,"0"0"0,0 0 0,0 1 0,0-1 0,-1 0 0,1 0 0,-4-5 0,3 6 0,0 0 0,1 0 0,-1 0 0,1 0 0,0 0 0,0-1 0,0 1 0,1-5 0,0 8 0,0 0 0,0 0 0,0 0 0,1 1 0,-1-1 0,1 0 0,-1 0 0,0 0 0,1 1 0,-1-1 0,1 0 0,0 0 0,-1 1 0,1-1 0,0 1 0,-1-1 0,1 1 0,0-1 0,0 1 0,-1-1 0,1 1 0,0-1 0,0 1 0,0 0 0,0 0 0,-1-1 0,1 1 0,0 0 0,0 0 0,0 0 0,0 0 0,0 0 0,0 0 0,0 0 0,-1 0 0,1 0 0,2 1 0,34 7 0,5 6 0,-1 2 0,48 25 0,-73-33 0,0 2 0,-1 0 0,0 1 0,0 0 0,-1 1 0,-1 1 0,24 28 0,-35-39 0,0 1 0,0 0 0,0-1 0,-1 1 0,0 0 0,1 0 0,-1 0 0,0 0 0,0 0 0,0 0 0,-1 0 0,1 0 0,-1 0 0,0 0 0,0 0 0,0 4 0,0-5 0,-1 1 0,0 0 0,0-1 0,0 0 0,0 1 0,0-1 0,-1 1 0,1-1 0,-1 0 0,1 0 0,-1 0 0,0 0 0,0 0 0,0 0 0,0-1 0,0 1 0,0-1 0,-1 1 0,-2 0 0,-12 7-227,-1-2-1,0-1 1,0 0-1,-1-1 1,-21 3-1,5-2-6598</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3.368"/>
    </inkml:context>
    <inkml:brush xml:id="br0">
      <inkml:brushProperty name="width" value="0.05" units="cm"/>
      <inkml:brushProperty name="height" value="0.05" units="cm"/>
    </inkml:brush>
  </inkml:definitions>
  <inkml:trace contextRef="#ctx0" brushRef="#br0">1096 691 24575,'0'-3'0,"1"1"0,0-1 0,0 1 0,0 0 0,1-1 0,-1 1 0,0 0 0,1 0 0,0 0 0,3-3 0,1-4 0,10-11 0,-3 3 0,-1 0 0,0-1 0,-1 0 0,12-27 0,-22 43 0,0-1 0,0 0 0,0 1 0,-1-1 0,1 0 0,-1 0 0,0 1 0,0-1 0,0 0 0,0 0 0,0 1 0,0-1 0,-1 0 0,1 0 0,-1 1 0,-1-4 0,1 4 0,0 0 0,-1 0 0,1 0 0,0 1 0,-1-1 0,0 0 0,1 1 0,-1-1 0,0 1 0,0 0 0,1-1 0,-1 1 0,0 0 0,0 0 0,-1 0 0,1 0 0,0 1 0,0-1 0,0 1 0,-4-1 0,-5-1 0,-1 2 0,1 0 0,0 0 0,-1 1 0,1 0 0,0 1 0,0 0 0,0 1 0,-14 5 0,-13 6 0,-46 25 0,23-6-54,1 4 0,2 1-1,2 3 1,1 3 0,2 2 0,-59 67-1,55-48-21,3 3 0,3 2 0,3 2 1,-66 133-1,89-151 76,2 1 0,3 0 0,3 2 0,1 0 0,4 0 0,2 2 0,-5 97 0,15-111 0,1 1 0,3-1 0,1 0 0,3 0 0,1-1 0,2 0 0,3 0 0,1-2 0,2 0 0,35 63 0,-27-63-94,2-2 1,2 0-1,1-2 1,2-2 0,57 51-1,-40-46-214,1-3 0,2-2 0,102 53-1,-60-46 10,1-4 1,2-5-1,2-4 0,0-4 0,122 16 0,-91-25 299,0-6 0,227-9 0,-242-11 0,0-4 0,-1-6 0,156-46 0,-183 38 0,-2-5 0,-1-3 0,-2-3 0,138-88 0,-159 83 0,-2-2 0,-1-3 0,-3-2 0,-2-3 0,-2-1 0,57-83 0,-76 92-86,-3-2-1,-2-1 1,-2-1-1,-2-1 1,-2-1-1,-2-1 1,17-81-1,-27 87 15,-3 0 0,-1 0-1,-2 0 1,-3 0 0,-1 0-1,-2 0 1,-3 0 0,-1 0-1,-18-59 1,8 53 20,-2 1 0,-2 1 0,-3 0 0,-2 2 0,-33-48 0,17 38-132,-2 1 0,-2 3-1,-77-69 1,37 50 52,-4 4 0,-2 3-1,-4 5 1,-192-92 0,148 92-187,-2 6 1,-3 6 0,-252-50-1,261 75 310,-1 7 0,0 6 0,-1 6 0,-178 15 0,238-2 39,-1 4 0,2 3-1,0 3 1,0 4 0,-142 61-1,81-12 392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3.928"/>
    </inkml:context>
    <inkml:brush xml:id="br0">
      <inkml:brushProperty name="width" value="0.05" units="cm"/>
      <inkml:brushProperty name="height" value="0.05" units="cm"/>
    </inkml:brush>
  </inkml:definitions>
  <inkml:trace contextRef="#ctx0" brushRef="#br0">610 274 24575,'15'-30'0,"-7"17"0,-1-1 0,0-1 0,-1 1 0,-1-1 0,5-23 0,-9 34 0,0 0 0,-1 0 0,0 0 0,0 0 0,0 0 0,-1 0 0,1 0 0,-1 0 0,0 1 0,0-1 0,0 0 0,-1 0 0,1 1 0,-1-1 0,0 0 0,0 1 0,0 0 0,-1-1 0,1 1 0,-1 0 0,0 0 0,1 1 0,-1-1 0,-1 0 0,1 1 0,-6-4 0,-2 0 0,0 1 0,1 0 0,-2 1 0,1 0 0,-1 1 0,1 0 0,-1 0 0,0 2 0,-14-2 0,-3 2 0,1 2 0,-51 6 0,44-2 0,0 2 0,0 1 0,-42 17 0,63-20 0,0 1 0,1 0 0,0 1 0,1 0 0,0 1 0,0 1 0,0 0 0,1 0 0,0 1 0,-16 21 0,24-28 0,0 1 0,1 0 0,-1-1 0,1 1 0,0 0 0,0 1 0,1-1 0,-1 0 0,1 0 0,0 1 0,0-1 0,0 1 0,1-1 0,-1 1 0,1-1 0,0 1 0,1-1 0,-1 1 0,1-1 0,0 1 0,0-1 0,0 0 0,0 1 0,1-1 0,0 0 0,0 0 0,0 0 0,0 0 0,1 0 0,-1 0 0,1-1 0,0 0 0,0 1 0,7 5 0,7 4 0,0 0 0,1-1 0,0-1 0,1 0 0,0-2 0,40 14 0,129 30 0,-171-49 0,131 27 0,-64-15 0,87 29 0,-163-42 0,-1 0 0,0 0 0,1 0 0,-1 1 0,11 8 0,-17-12 0,1 1 0,-1 0 0,0 0 0,0 0 0,0 0 0,0 0 0,-1 0 0,1 0 0,0 0 0,0 1 0,0-1 0,-1 0 0,1 0 0,-1 1 0,1-1 0,-1 0 0,0 1 0,1-1 0,-1 0 0,0 1 0,0-1 0,0 0 0,0 1 0,0-1 0,0 1 0,0-1 0,0 0 0,-1 1 0,1-1 0,-1 0 0,1 1 0,-1-1 0,1 0 0,-1 0 0,0 1 0,1-1 0,-1 0 0,0 0 0,-1 1 0,-5 6 0,0-1 0,0-1 0,-1 1 0,0-1 0,0 0 0,0-1 0,-14 7 0,-68 25 0,47-22 0,-2-2 0,1-2 0,-57 7 0,70-15 0,0-1 0,0-1 0,1-2 0,-1 0 0,-54-12 0,76 11 49,0 0 0,0-1 0,0 0-1,1-1 1,-1 0 0,-8-5 0,14 7-144,0 0 0,0 0 0,0-1 0,0 1 1,1-1-1,-1 0 0,1 0 0,0 1 0,0-2 0,0 1 1,0 0-1,0 0 0,1 0 0,-1-1 0,1 1 1,0-1-1,-1-5 0,0-17-6731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4.267"/>
    </inkml:context>
    <inkml:brush xml:id="br0">
      <inkml:brushProperty name="width" value="0.05" units="cm"/>
      <inkml:brushProperty name="height" value="0.05" units="cm"/>
    </inkml:brush>
  </inkml:definitions>
  <inkml:trace contextRef="#ctx0" brushRef="#br0">0 59 24575,'59'-23'0,"-46"17"0,0 0 0,1 1 0,0 0 0,1 1 0,-1 1 0,0 0 0,17-1 0,-29 4 0,-1 0 0,1 0 0,-1 1 0,1-1 0,-1 0 0,1 0 0,-1 1 0,1-1 0,-1 1 0,1 0 0,-1-1 0,1 1 0,-1 0 0,0 0 0,0 0 0,1 0 0,-1 0 0,0 0 0,0 0 0,0 0 0,0 0 0,0 1 0,0-1 0,0 0 0,0 1 0,-1-1 0,1 0 0,-1 1 0,1-1 0,-1 1 0,1-1 0,-1 1 0,0-1 0,0 1 0,1 1 0,-1 6 0,0 0 0,-1 0 0,1 0 0,-5 16 0,4-21 0,-24 129 0,-14 236 0,36-300-682,14 128-1,-3-150-6143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4.605"/>
    </inkml:context>
    <inkml:brush xml:id="br0">
      <inkml:brushProperty name="width" value="0.05" units="cm"/>
      <inkml:brushProperty name="height" value="0.05" units="cm"/>
    </inkml:brush>
  </inkml:definitions>
  <inkml:trace contextRef="#ctx0" brushRef="#br0">1 217 24575,'7'-22'0,"-1"3"0,0 0 0,2 1 0,9-19 0,-19 68 0,1-17 0,0 0 0,2 1 0,-1-1 0,2 0 0,0 1 0,1-1 0,0 0 0,1 0 0,0-1 0,1 1 0,9 16 0,-10-23 0,-1 0 0,1-1 0,0 0 0,1 0 0,-1 0 0,1 0 0,0 0 0,1-1 0,-1 0 0,1 0 0,0-1 0,0 0 0,1 0 0,-1 0 0,1-1 0,0 0 0,0 0 0,0 0 0,0-1 0,1 0 0,-1-1 0,1 1 0,9-1 0,-11-1 0,0 0 0,0-1 0,0 0 0,0 0 0,0 0 0,0-1 0,-1 0 0,1 0 0,0 0 0,-1-1 0,0 0 0,10-6 0,-7 2 0,-1 1 0,0-1 0,0 0 0,0-1 0,-1 1 0,0-1 0,5-11 0,1-3 0,-2-1 0,-1 1 0,0-2 0,-2 1 0,7-37 0,-11 41 0,3-33 0,-6 47 0,0 0 0,0 0 0,0 1 0,-1-1 0,0 0 0,0 1 0,0-1 0,0 0 0,-1 1 0,1 0 0,-1-1 0,-4-6 0,5 10 0,0 0 0,1 1 0,-1-1 0,0 0 0,0 0 0,1 1 0,-1-1 0,0 0 0,0 1 0,0-1 0,0 1 0,0-1 0,0 1 0,0 0 0,0-1 0,0 1 0,0 0 0,0 0 0,0 0 0,0-1 0,0 1 0,0 0 0,0 1 0,0-1 0,0 0 0,0 0 0,0 0 0,-1 0 0,1 1 0,0-1 0,0 1 0,1-1 0,-1 1 0,0-1 0,0 1 0,0-1 0,0 1 0,0 0 0,1-1 0,-1 1 0,0 0 0,-1 1 0,-3 3 0,0 1 0,1-1 0,-1 1 0,1 0 0,-4 7 0,-2 8 0,1 0 0,1 0 0,1 0 0,1 1 0,0 0 0,-3 39 0,5-17 0,2 1 0,6 66 0,6-29-455,4-1 0,29 102 0,-30-141-6371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8.173"/>
    </inkml:context>
    <inkml:brush xml:id="br0">
      <inkml:brushProperty name="width" value="0.05" units="cm"/>
      <inkml:brushProperty name="height" value="0.05" units="cm"/>
    </inkml:brush>
  </inkml:definitions>
  <inkml:trace contextRef="#ctx0" brushRef="#br0">0 49 24575,'3'0'0,"4"0"0,4 0 0,2-3 0,3 0 0,4-4 0,4 0 0,4 1 0,3-1 0,2 0 0,-1 2 0,-7 1-8191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38.725"/>
    </inkml:context>
    <inkml:brush xml:id="br0">
      <inkml:brushProperty name="width" value="0.05" units="cm"/>
      <inkml:brushProperty name="height" value="0.05" units="cm"/>
      <inkml:brushProperty name="color" value="#F6630D"/>
    </inkml:brush>
  </inkml:definitions>
  <inkml:trace contextRef="#ctx0" brushRef="#br0">0 0 24575,'3'3'0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4.842"/>
    </inkml:context>
    <inkml:brush xml:id="br0">
      <inkml:brushProperty name="width" value="0.05" units="cm"/>
      <inkml:brushProperty name="height" value="0.05" units="cm"/>
      <inkml:brushProperty name="color" value="#F6630D"/>
    </inkml:brush>
  </inkml:definitions>
  <inkml:trace contextRef="#ctx0" brushRef="#br0">32 0 24575,'-3'9'0,"-1"11"0,0 9 0,-1 7 0,-1 4 0,1 1 0,1 2 0,5-1 0,1-4 0,4-3 0,1-4 0,1-5 0,1-4 0,1-6 0,-2-2 0,-1-7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5.393"/>
    </inkml:context>
    <inkml:brush xml:id="br0">
      <inkml:brushProperty name="width" value="0.05" units="cm"/>
      <inkml:brushProperty name="height" value="0.05" units="cm"/>
      <inkml:brushProperty name="color" value="#F6630D"/>
    </inkml:brush>
  </inkml:definitions>
  <inkml:trace contextRef="#ctx0" brushRef="#br0">0 408 24575,'1'-25'0,"2"0"0,9-41 0,2-21 0,-4 9 0,2-36 0,-13 103 342,1 11-368,0 0 1,0 0 0,0 0 0,0 0 0,0 0 0,0 0 0,0-1 0,-1 1 0,1 0 0,0 0 0,0 0-1,0 0 1,0 0 0,0 0 0,0 0 0,0 0 0,0 0 0,-1-1 0,1 1 0,0 0 0,0 0-1,0 0 1,0 0 0,0 0 0,0 0 0,-1 0 0,1 0 0,0 0 0,0 0 0,0 0 0,0 0-1,0 0 1,0 0 0,-1 0 0,1 0 0,0 0 0,0 0 0,0 0 0,0 0 0,0 0 0,0 1 0,-1-1-1,1 0 1,0 0 0,0 0 0,0 0 0,0 0 0,0 0 0,0 0 0,0 0 0,0 0 0,0 1-1,-1-1 1,1 0 0,0 0 0,0 0 0,0 0 0,0 0 0,0 0 0,0 1 0,0-1 0,0 0-1,0 0 1,0 0 0,0 0 0,0 0 0,0 1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6.026"/>
    </inkml:context>
    <inkml:brush xml:id="br0">
      <inkml:brushProperty name="width" value="0.05" units="cm"/>
      <inkml:brushProperty name="height" value="0.05" units="cm"/>
      <inkml:brushProperty name="color" value="#F6630D"/>
    </inkml:brush>
  </inkml:definitions>
  <inkml:trace contextRef="#ctx0" brushRef="#br0">0 19 24575,'0'1'0,"1"-1"0,-1 1 0,0 0 0,0-1 0,1 1 0,-1-1 0,0 1 0,1 0 0,-1-1 0,1 1 0,-1-1 0,0 1 0,1-1 0,-1 1 0,1-1 0,0 1 0,-1-1 0,1 0 0,-1 1 0,1-1 0,0 0 0,-1 0 0,1 1 0,-1-1 0,1 0 0,0 0 0,-1 0 0,2 0 0,23 3 0,-20-2 0,273-6 0,-138-2 0,739-8-598,778 7 483,-1028 10 110,556 19 5,-677-8 0,-281-5 0,230-1 0,-452-8-72,9 1 0,0 0 0,0-1 0,-1-1 0,1-1 0,0 0 1,-1 0-1,23-10 0,-23 4-6754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6.965"/>
    </inkml:context>
    <inkml:brush xml:id="br0">
      <inkml:brushProperty name="width" value="0.05" units="cm"/>
      <inkml:brushProperty name="height" value="0.05" units="cm"/>
      <inkml:brushProperty name="color" value="#F6630D"/>
    </inkml:brush>
  </inkml:definitions>
  <inkml:trace contextRef="#ctx0" brushRef="#br0">18 25 24575,'7'-21'0,"-2"17"0,-1 14 0,-1 51 0,-2 0 0,-8 75 0,1-37 0,2 181 0,-3 52 0,-6-170-1365,12-147-5461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7.369"/>
    </inkml:context>
    <inkml:brush xml:id="br0">
      <inkml:brushProperty name="width" value="0.05" units="cm"/>
      <inkml:brushProperty name="height" value="0.05" units="cm"/>
      <inkml:brushProperty name="color" value="#F6630D"/>
    </inkml:brush>
  </inkml:definitions>
  <inkml:trace contextRef="#ctx0" brushRef="#br0">1 1 24575,'30'1'0,"46"9"0,-8-1 0,900 60-2667,-442-36 1061,-387-23 1173,1622 99-3557,2-82 2991,-1303-50 5145,-450 23-3945,0-1 292,0 0 1,0-1 0,-1 0 0,16-4 0,-25 6-475,0 0 1,0 0-1,0-1 1,-1 1-1,1 0 1,0 0-1,0 0 0,0 0 1,0 0-1,0 0 1,0 0-1,0 0 1,-1 0-1,1-1 1,0 1-1,0 0 1,0 0-1,0 0 1,0 0-1,0 0 1,0 0-1,0 0 0,0-1 1,0 1-1,0 0 1,0 0-1,0 0 1,0 0-1,0 0 1,0-1-1,0 1 1,0 0-1,0 0 1,0 0-1,0 0 1,0 0-1,0 0 1,0-1-1,0 1 0,0 0 1,0 0-1,0 0 1,0 0-1,1 0 1,-1 0-1,0 0 1,0-1-1,0 1 1,0 0-1,0 0 1,0 0-1,0 0 1,0 0-1,1 0 0,-1 0 1,0 0-1,0 0 1,0 0-1,0 0 1,0 0-1,-12-3-404,-11 0-5729</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8.793"/>
    </inkml:context>
    <inkml:brush xml:id="br0">
      <inkml:brushProperty name="width" value="0.05" units="cm"/>
      <inkml:brushProperty name="height" value="0.05" units="cm"/>
      <inkml:brushProperty name="color" value="#F6630D"/>
    </inkml:brush>
  </inkml:definitions>
  <inkml:trace contextRef="#ctx0" brushRef="#br0">1 1 24575,'1857'35'-4255,"-231"56"1539,57 3-413,-1617-91 3095,894 36-1009,-2-28 6662,-947-11-5154,-2 1 127,0-2 0,0 1-1,13-4 1,-14 1 151,-15 1 159,-15 1 179,18 2-1081,1-1 0,0 0 0,0 1 0,-1 0 0,1 0 0,0 0 0,0 0 0,0 0 0,0 1 0,0-1 0,0 1 0,1 0 0,-1 0 0,0 0 0,-2 2 0,3-1 0,0 0 0,1 0 0,-1 0 0,0 0 0,1 1 0,0-1 0,0 0 0,0 1 0,0-1 0,0 1 0,1-1 0,-1 1 0,1-1 0,0 5 0,1 298 0,2-93 0,-17 307 0,11-478 0,-1 53 0,4-81 0,1-1 0,1 1 0,0-1 0,7 25 0,8-8 0,-5-21 0,-12-10 0,1 1 0,-1 0 0,0 0 0,1 0 0,-1 0 0,1-1 0,-1 1 0,0 0 0,1 0 0,-1-1 0,0 1 0,1 0 0,-1-1 0,0 1 0,1 0 0,-1-1 0,0 1 0,0 0 0,1-1 0,-1 1 0,0-1 0,0 1 0,0 0 0,0-1 0,0 1 0,1-1 0,-1 1 0,0-1 0,0 1 0,0-1 0,0 0 0,0 0 0,0-1 0,0 0 0,0 1 0,0-1 0,0 0 0,0 1 0,-1-1 0,1 1 0,-1-1 0,1 1 0,-1-1 0,1 1 0,-1-1 0,0 1 0,0-1 0,1 1 0,-1 0 0,0-1 0,0 1 0,-1 0 0,1 0 0,0 0 0,0 0 0,0 0 0,-1 0 0,1 0 0,-1 0 0,1 0 0,0 1 0,-3-2 0,-5-1 0,-1-1 0,0 1 0,-16-2 0,21 4 0,-780-110-1168,1 65-1352,600 41-1983</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0.407"/>
    </inkml:context>
    <inkml:brush xml:id="br0">
      <inkml:brushProperty name="width" value="0.05" units="cm"/>
      <inkml:brushProperty name="height" value="0.05" units="cm"/>
      <inkml:brushProperty name="color" value="#F6630D"/>
    </inkml:brush>
  </inkml:definitions>
  <inkml:trace contextRef="#ctx0" brushRef="#br0">78 204 24575,'-12'46'0,"2"42"0,-36 152 0,39-218 0,4-14 0,4-13 0,109-372 0,-110 377 0,8-30 0,2 0 0,1 1 0,2 0 0,29-49 0,-40 75 0,-1 1 0,1 0 0,0-1 0,0 1 0,0 0 0,0 0 0,1 0 0,-1 1 0,0-1 0,1 0 0,0 1 0,-1 0 0,5-2 0,-5 2 0,-1 1 0,1 0 0,-1 0 0,1 0 0,-1 0 0,1 0 0,-1 0 0,1 1 0,-1-1 0,1 0 0,-1 1 0,1-1 0,-1 1 0,0 0 0,1-1 0,-1 1 0,0 0 0,1 0 0,-1 0 0,0 0 0,0 0 0,0 0 0,0 0 0,0 0 0,0 1 0,0-1 0,1 2 0,4 6 0,-1 1 0,0 1 0,0-1 0,-1 0 0,0 1 0,3 20 0,9 73 0,-13-78 0,5 53 0,-4 144 0,-1-242 0,0 1 0,0-1 0,2 1 0,0 0 0,14-29 0,1 3 0,32-51 0,-42 79 0,1-1 0,1 2 0,18-20 0,-26 31 0,0 0 0,0 0 0,1 0 0,-1 0 0,1 1 0,0-1 0,0 1 0,1 0 0,-1 1 0,1 0 0,-1-1 0,1 2 0,0-1 0,-1 1 0,9-1 0,-12 2 0,0 0 0,1 0 0,-1 0 0,0 1 0,0-1 0,0 1 0,1-1 0,-1 1 0,0 0 0,0 0 0,0 0 0,0 0 0,0 0 0,0 1 0,-1-1 0,4 3 0,-2 0 0,0-1 0,0 1 0,0 0 0,0 1 0,0-1 0,-1 0 0,2 6 0,2 7 0,0 0 0,-2 1 0,3 19 0,-7-35 0,8 68-205,-3 1 1,-6 101-1,0-135-546,0-17-6075</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0.765"/>
    </inkml:context>
    <inkml:brush xml:id="br0">
      <inkml:brushProperty name="width" value="0.05" units="cm"/>
      <inkml:brushProperty name="height" value="0.05" units="cm"/>
      <inkml:brushProperty name="color" value="#F6630D"/>
    </inkml:brush>
  </inkml:definitions>
  <inkml:trace contextRef="#ctx0" brushRef="#br0">1 8 24575,'0'-3'0,"3"-1"0,1 3 0,2 8 0,1 5 0,-1 7 0,-2 5 0,-1 8 0,1 4 0,1 5 0,-1 1 0,-2 2 0,0-1 0,2-1 0,1-9-8191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1.126"/>
    </inkml:context>
    <inkml:brush xml:id="br0">
      <inkml:brushProperty name="width" value="0.05" units="cm"/>
      <inkml:brushProperty name="height" value="0.05" units="cm"/>
      <inkml:brushProperty name="color" value="#F6630D"/>
    </inkml:brush>
  </inkml:definitions>
  <inkml:trace contextRef="#ctx0" brushRef="#br0">29 309 24575,'-5'-19'0,"0"-1"0,2 0 0,-2-20 0,1 2 0,3 37 0,-1-19 0,0 1 0,0-24 0,2 38 0,0 0 0,1 1 0,-1-1 0,1 1 0,0-1 0,0 1 0,1-1 0,-1 1 0,1 0 0,0-1 0,0 1 0,0 0 0,1 0 0,-1 1 0,6-7 0,-6 8 0,0 1 0,1-1 0,-1 1 0,1 0 0,-1 0 0,1 0 0,-1 0 0,1 0 0,0 0 0,-1 0 0,1 1 0,0 0 0,0-1 0,-1 1 0,1 0 0,0 0 0,0 1 0,-1-1 0,1 0 0,0 1 0,-1 0 0,1 0 0,0 0 0,3 2 0,7 3 0,1 0 0,-1 1 0,15 12 0,-21-14 0,23 16 0,-1 1 0,41 42 0,-55-49 0,-1 1 0,0 1 0,-1 0 0,-2 0 0,19 36 0,-27-47 0,-1-1 0,1 1 0,-1 0 0,-1-1 0,1 1 0,-1 0 0,0 0 0,0 1 0,0-1 0,-1 0 0,0 0 0,0 0 0,-1 0 0,0 0 0,0 0 0,0 0 0,-1 0 0,0 0 0,0 0 0,0-1 0,-1 1 0,0-1 0,0 1 0,0-1 0,-1 0 0,1 0 0,-1-1 0,0 1 0,-1-1 0,1 0 0,-10 7 0,-1-1 49,-1 0 0,0-1 0,0-1-1,-1 0 1,0-1 0,-33 8 0,23-9-476,0 0 0,0-3 1,-53 2-1,39-6-6399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8.668"/>
    </inkml:context>
    <inkml:brush xml:id="br0">
      <inkml:brushProperty name="width" value="0.05" units="cm"/>
      <inkml:brushProperty name="height" value="0.05" units="cm"/>
    </inkml:brush>
  </inkml:definitions>
  <inkml:trace contextRef="#ctx0" brushRef="#br0">198 180 24575,'4'0'0,"0"-1"0,0 0 0,0 0 0,0 0 0,0-1 0,0 1 0,0-1 0,-1 0 0,1 0 0,-1 0 0,0-1 0,1 1 0,-1-1 0,0 1 0,0-1 0,-1 0 0,1-1 0,-1 1 0,4-6 0,2-3 0,-1 0 0,-1 0 0,0-1 0,7-19 0,-12 30 0,0-1 0,-1 0 0,1 0 0,0 1 0,-1-1 0,0 0 0,0 0 0,0 0 0,0 0 0,0 1 0,0-1 0,-2-5 0,2 7 0,0 1 0,-1-1 0,1 0 0,0 1 0,-1-1 0,1 0 0,-1 1 0,1-1 0,-1 1 0,1-1 0,-1 1 0,1-1 0,-1 1 0,0 0 0,1-1 0,-1 1 0,0 0 0,1-1 0,-1 1 0,-1 0 0,1-1 0,-1 1 0,0 0 0,0 0 0,1 0 0,-1 0 0,0 0 0,1 1 0,-1-1 0,0 1 0,1-1 0,-4 2 0,-6 3 0,0 1 0,1 0 0,-1 0 0,2 1 0,-18 15 0,-42 47 0,57-56 0,-3 3 0,-44 51 0,54-61 0,0 1 0,0 0 0,0 1 0,1-1 0,1 1 0,-1 0 0,-4 14 0,8-20 0,0-1 0,-1 0 0,1 1 0,0-1 0,0 0 0,0 1 0,-1-1 0,2 0 0,-1 1 0,0-1 0,0 0 0,0 1 0,1-1 0,-1 0 0,0 0 0,1 1 0,-1-1 0,1 0 0,0 0 0,-1 0 0,1 0 0,0 1 0,1 1 0,0-2 0,0 0 0,0 0 0,-1-1 0,1 1 0,0 0 0,0 0 0,0-1 0,0 1 0,0-1 0,0 0 0,0 0 0,0 1 0,0-1 0,2-1 0,6 0 0,0 0 0,0-1 0,0 0 0,-1-1 0,11-4 0,4-4 0,0-1 0,-1-2 0,-1 0 0,0-2 0,-1 0 0,36-37 0,-56 53 0,25-20 0,-26 19 0,0 1 0,1 0 0,-1-1 0,1 1 0,-1 0 0,1 0 0,-1 0 0,1 0 0,-1-1 0,1 1 0,-1 0 0,1 0 0,-1 0 0,1 0 0,-1 0 0,1 0 0,-1 0 0,1 1 0,-1-1 0,1 0 0,-1 0 0,1 0 0,-1 0 0,1 1 0,-1-1 0,1 0 0,-1 0 0,1 1 0,-1-1 0,0 0 0,1 1 0,-1-1 0,0 0 0,1 1 0,-1-1 0,0 1 0,1-1 0,-1 1 0,0-1 0,0 0 0,0 1 0,1-1 0,-1 1 0,0-1 0,0 1 0,0-1 0,0 1 0,0-1 0,0 1 0,0-1 0,0 1 0,0 0 0,0-1 0,0 1 0,0 0 0,-1 16 0,0 1 0,0-1 0,-8 28 0,1 0 0,-9 87 0,-11 74 0,26-192 0,-1 0 0,0 0 0,-1 0 0,-1-1 0,0 1 0,-9 16 0,12-26 0,0-1 0,0 0 0,-1 1 0,1-1 0,-1 0 0,1-1 0,-1 1 0,0 0 0,0-1 0,-1 1 0,1-1 0,0 0 0,-1 0 0,1-1 0,-1 1 0,0-1 0,1 1 0,-1-1 0,0 0 0,0-1 0,0 1 0,0-1 0,0 1 0,0-1 0,0 0 0,0-1 0,-6 0 0,3-1 0,0 0 0,0 0 0,0-1 0,1 0 0,-1 0 0,1-1 0,-1 1 0,1-1 0,0-1 0,0 1 0,1-1 0,-10-10 0,9 8 0,0-1 0,0 1 0,0-1 0,1-1 0,0 1 0,1-1 0,0 1 0,0-1 0,-3-12 0,6 17 0,0-1 0,1 1 0,-1 0 0,1-1 0,0 1 0,0-1 0,1 1 0,-1 0 0,1-1 0,0 1 0,0 0 0,1 0 0,-1 0 0,1 0 0,0 0 0,0 0 0,0 0 0,0 0 0,1 1 0,-1-1 0,1 1 0,0 0 0,0 0 0,0 0 0,1 0 0,-1 0 0,8-4 0,5-2 0,0 1 0,0 0 0,1 1 0,0 0 0,24-5 0,168-34-1365,-163 37-5461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1.468"/>
    </inkml:context>
    <inkml:brush xml:id="br0">
      <inkml:brushProperty name="width" value="0.05" units="cm"/>
      <inkml:brushProperty name="height" value="0.05" units="cm"/>
      <inkml:brushProperty name="color" value="#F6630D"/>
    </inkml:brush>
  </inkml:definitions>
  <inkml:trace contextRef="#ctx0" brushRef="#br0">222 135 24575,'3'-6'0,"-1"0"0,0 0 0,-1 0 0,0 0 0,0-1 0,0 1 0,-1 0 0,1-1 0,-2 1 0,1-1 0,-3-10 0,3 15 0,0-1 0,0 1 0,-1 0 0,1 0 0,-1 0 0,0-1 0,0 1 0,0 0 0,0 0 0,0 0 0,0 1 0,0-1 0,-1 0 0,1 0 0,-1 1 0,1-1 0,-1 1 0,0-1 0,1 1 0,-1-1 0,0 1 0,0 0 0,0 0 0,0 0 0,0 0 0,0 1 0,-1-1 0,1 0 0,0 1 0,0-1 0,0 1 0,-1 0 0,1 0 0,0 0 0,0 0 0,-3 1 0,0 0 0,0 1 0,0-1 0,1 1 0,-1 1 0,1-1 0,-1 1 0,1-1 0,0 1 0,0 1 0,0-1 0,1 0 0,-1 1 0,1 0 0,0 0 0,-3 4 0,-5 7 0,1 0 0,-13 31 0,11-20 0,2 0 0,2 1 0,0 0 0,-6 43 0,11-50 0,1 0 0,1 0 0,1 0 0,1 0 0,0 0 0,2 0 0,5 22 0,-7-35-68,1 0 0,1 0-1,-1 0 1,1 0 0,0-1 0,1 1-1,0-1 1,0 0 0,0 0 0,0 0-1,1-1 1,0 0 0,0 1 0,1-2-1,0 1 1,-1-1 0,2 1-1,-1-2 1,8 5 0,17 4-6758</inkml:trace>
  <inkml:trace contextRef="#ctx0" brushRef="#br0" timeOffset="1">256 340 24575,'-6'-3'0,"-4"-1"0,-7 1 0,-6 0 0,-3 0 0,2 2 0,0 3 0,9 2 0,8 3 0,13 0 0,10-1 0,11-2 0,10-1 0,7-1 0,8-1 0,4-1 0,-8 0-8191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2.637"/>
    </inkml:context>
    <inkml:brush xml:id="br0">
      <inkml:brushProperty name="width" value="0.05" units="cm"/>
      <inkml:brushProperty name="height" value="0.05" units="cm"/>
      <inkml:brushProperty name="color" value="#F6630D"/>
    </inkml:brush>
  </inkml:definitions>
  <inkml:trace contextRef="#ctx0" brushRef="#br0">207 48 24575,'0'-2'0,"0"0"0,0 0 0,-1 0 0,1 0 0,-1 0 0,0 0 0,0 0 0,0 0 0,0 0 0,0 0 0,0 1 0,0-1 0,0 0 0,-1 1 0,1-1 0,-1 1 0,1-1 0,-1 1 0,0 0 0,1 0 0,-1 0 0,0 0 0,0 0 0,0 0 0,0 0 0,0 0 0,0 1 0,0-1 0,0 1 0,-2-1 0,-1 0 0,0 0 0,0 1 0,0-1 0,0 1 0,1 0 0,-1 0 0,0 1 0,0-1 0,0 1 0,0 0 0,1 0 0,-7 3 0,6-1 0,0 1 0,-1 0 0,2 0 0,-1 0 0,0 1 0,1 0 0,0-1 0,0 1 0,0 1 0,1-1 0,-1 1 0,1-1 0,1 1 0,-1 0 0,1 0 0,-3 10 0,-1 11 0,0-1 0,-2 41 0,4-25 86,2 0-1,2 0 0,8 70 1,-5-93-242,0-1 1,1 0 0,2 0 0,-1-1 0,2 0 0,0 0 0,1 0-1,1-1 1,1 0 0,20 26 0,-2-12-6671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3.727"/>
    </inkml:context>
    <inkml:brush xml:id="br0">
      <inkml:brushProperty name="width" value="0.05" units="cm"/>
      <inkml:brushProperty name="height" value="0.05" units="cm"/>
      <inkml:brushProperty name="color" value="#F6630D"/>
    </inkml:brush>
  </inkml:definitions>
  <inkml:trace contextRef="#ctx0" brushRef="#br0">211 238 24575,'0'-2'0,"0"1"0,0-1 0,0 1 0,0-1 0,-1 1 0,1 0 0,-1-1 0,1 1 0,-1 0 0,1-1 0,-1 1 0,0 0 0,-1-2 0,0-3 0,16 0 0,32-9 0,-43 14 0,0 0 0,0 0 0,0-1 0,0 1 0,0-1 0,0 0 0,-1 0 0,1 0 0,-1 0 0,1 0 0,3-5 0,-6 7 0,0 0 0,0-1 0,0 1 0,0-1 0,0 1 0,0 0 0,0-1 0,0 1 0,0 0 0,0-1 0,0 1 0,0-1 0,0 1 0,0 0 0,0-1 0,0 1 0,-1-1 0,1 1 0,0 0 0,0-1 0,0 1 0,-1 0 0,1-1 0,0 1 0,0 0 0,-1 0 0,1-1 0,0 1 0,-1 0 0,1 0 0,0-1 0,-1 1 0,1 0 0,0 0 0,-1 0 0,1 0 0,0-1 0,-1 1 0,1 0 0,-1 0 0,1 0 0,0 0 0,-1 0 0,1 0 0,-1 0 0,1 0 0,0 0 0,-1 0 0,1 0 0,-1 1 0,-22-1 0,16 2 0,-1 0 0,1 1 0,0-1 0,0 1 0,1 1 0,-1-1 0,1 1 0,-1 0 0,1 1 0,0-1 0,1 1 0,-1 1 0,1-1 0,0 1 0,0-1 0,1 1 0,0 1 0,0-1 0,-5 12 0,4-8 0,2-1 0,0 1 0,0-1 0,0 1 0,1 0 0,1 0 0,0 0 0,0 0 0,1 0 0,0 0 0,1 0 0,0 0 0,1 0 0,3 13 0,-4-18 0,1-1 0,0 1 0,0 0 0,1-1 0,-1 1 0,1-1 0,0 0 0,0 0 0,0 0 0,1 0 0,-1-1 0,1 1 0,0-1 0,0 0 0,0 0 0,1 0 0,-1-1 0,1 1 0,-1-1 0,1 0 0,0-1 0,0 1 0,0-1 0,0 0 0,0 0 0,0 0 0,0-1 0,0 1 0,9-2 0,-6 1 0,1-1 0,0 0 0,-1-1 0,1 0 0,-1 0 0,0 0 0,0-1 0,0-1 0,0 1 0,0-1 0,-1 0 0,1-1 0,-1 0 0,0 0 0,-1-1 0,12-12 0,-13 12 0,0-1 0,-1 0 0,0 0 0,-1 0 0,0-1 0,0 1 0,0-1 0,-1 0 0,0 1 0,0-1 0,-1 0 0,0 0 0,-1 0 0,0-9 0,1 16 0,-1 0 0,0 0 0,-1 0 0,1 0 0,0 0 0,0 0 0,0 0 0,-1 0 0,1 0 0,0 0 0,-1 0 0,1 1 0,0-1 0,-1 0 0,1 0 0,-1 0 0,0 0 0,0 0 0,1 1 0,-1 0 0,1 0 0,0 0 0,-1 0 0,1 0 0,-1 0 0,1 0 0,-1-1 0,1 1 0,-1 0 0,1 0 0,0 1 0,-1-1 0,1 0 0,-1 0 0,1 0 0,-1 0 0,1 0 0,0 0 0,-1 1 0,1-1 0,0 0 0,-1 0 0,0 1 0,-1 1 0,-1 0 0,1 0 0,0 0 0,0 0 0,0 1 0,0-1 0,0 1 0,-2 5 0,-2 3 0,1 1 0,0 0 0,1 0 0,0 1 0,1-1 0,1 1 0,0-1 0,1 1 0,0 0 0,1 0 0,0 0 0,1-1 0,2 14 0,-3-24 0,1 0 0,-1 0 0,0-1 0,1 1 0,0 0 0,-1-1 0,1 1 0,0 0 0,0-1 0,-1 1 0,1-1 0,0 1 0,1-1 0,-1 0 0,0 1 0,0-1 0,1 0 0,-1 0 0,0 0 0,1 0 0,-1 0 0,1 0 0,0 0 0,-1 0 0,1-1 0,0 1 0,-1-1 0,1 1 0,0-1 0,-1 0 0,1 1 0,0-1 0,0 0 0,0 0 0,-1 0 0,1 0 0,0-1 0,0 1 0,-1-1 0,1 1 0,0-1 0,-1 1 0,1-1 0,2-1 0,3-2 0,1 1 0,-1-2 0,0 1 0,-1-1 0,1 0 0,-1 0 0,0-1 0,8-9 0,-5 3 0,-1-1 0,0 0 0,-1 0 0,0-1 0,-1 0 0,-1 0 0,0 0 0,-1-1 0,0 0 0,-1 1 0,-1-1 0,-1-1 0,0 1 0,0 0 0,-2 0 0,0 0 0,-3-17 0,1 20 0,0 0 0,0 0 0,-1 0 0,0 1 0,-1-1 0,0 1 0,-1 1 0,-1-1 0,-10-14 0,10 17 0,1 1 0,-1 0 0,-1 1 0,1-1 0,-1 1 0,0 1 0,-1-1 0,1 1 0,-1 1 0,0 0 0,-1 0 0,-15-4 0,15 6 0,-1 0 0,0 0 0,0 1 0,0 1 0,0 0 0,0 0 0,0 1 0,0 0 0,1 1 0,-1 1 0,0-1 0,1 2 0,-1-1 0,1 2 0,0-1 0,1 1 0,-1 1 0,1-1 0,0 2 0,-10 7 0,6-2 0,-1 1 0,2 0 0,0 1 0,0 1 0,1 0 0,1 0 0,0 1 0,2 0 0,-1 0 0,2 1 0,-7 23 0,6-13 0,2 1 0,1 0 0,2 0 0,0 0 0,2 0 0,1 0 0,1 1 0,1-1 0,11 48 0,-9-59 0,1-1 0,1 0 0,0-1 0,1 1 0,1-1 0,0 0 0,17 22 0,-17-27 0,0-1 0,0 0 0,1-1 0,1 0 0,-1-1 0,1 1 0,0-2 0,1 1 0,-1-2 0,1 1 0,18 5 0,-16-8 29,0 1-1,0-2 1,0 0-1,1-1 0,-1 0 1,0-1-1,1 0 1,-1-1-1,0-1 1,1 0-1,20-6 1,-9 0-371,0-1 1,-1-1 0,0-1-1,42-27 1,-22 8-6485</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4.205"/>
    </inkml:context>
    <inkml:brush xml:id="br0">
      <inkml:brushProperty name="width" value="0.05" units="cm"/>
      <inkml:brushProperty name="height" value="0.05" units="cm"/>
      <inkml:brushProperty name="color" value="#F6630D"/>
    </inkml:brush>
  </inkml:definitions>
  <inkml:trace contextRef="#ctx0" brushRef="#br0">37 55 24575,'-11'-12'0,"-3"-1"0,9 17 0,2 12 0,-1 46 0,6 78 0,-1-120 0,-1-3 0,1 1 0,2-1 0,-1 1 0,2-1 0,0 0 0,1 0 0,1-1 0,10 21 0,-13-32 0,0 1 0,0-1 0,0 0 0,1 0 0,0 0 0,0-1 0,0 1 0,1-1 0,0 0 0,-1 0 0,1-1 0,1 1 0,-1-1 0,0 0 0,1 0 0,0-1 0,-1 0 0,1 0 0,0 0 0,0-1 0,0 0 0,0 0 0,1 0 0,-1-1 0,0 0 0,12-1 0,-4-1 0,-1-1 0,0-1 0,1 0 0,-1-1 0,-1 0 0,1-1 0,-1 0 0,0-1 0,0-1 0,-1 0 0,0 0 0,0-1 0,-1 0 0,0-1 0,13-16 0,-6 4 0,0-1 0,-2-1 0,0 0 0,-2 0 0,-1-2 0,16-45 0,-22 54 0,-1-1 0,-1 0 0,3-35 0,-6 48 0,-1 0 0,0 0 0,-1 1 0,1-1 0,-1 0 0,0 0 0,0 0 0,-4-8 0,4 11 0,0 0 0,-1 0 0,1 0 0,0 0 0,-1 0 0,1 0 0,-1 0 0,0 0 0,0 1 0,0-1 0,0 1 0,0 0 0,0-1 0,0 1 0,0 0 0,0 0 0,0 0 0,-5-1 0,2 1 0,0 1 0,0-1 0,-1 1 0,1 0 0,0 1 0,0-1 0,0 1 0,0 0 0,0 0 0,0 1 0,0 0 0,0-1 0,0 1 0,0 1 0,1-1 0,-1 1 0,1 0 0,-7 6 0,5-5 0,1 0 0,0 1 0,0 0 0,0 0 0,1 1 0,-1-1 0,1 1 0,1 0 0,-1 0 0,1 0 0,0 0 0,0 1 0,-2 9 0,4 4-1365,3-3-5461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4.561"/>
    </inkml:context>
    <inkml:brush xml:id="br0">
      <inkml:brushProperty name="width" value="0.05" units="cm"/>
      <inkml:brushProperty name="height" value="0.05" units="cm"/>
      <inkml:brushProperty name="color" value="#F6630D"/>
    </inkml:brush>
  </inkml:definitions>
  <inkml:trace contextRef="#ctx0" brushRef="#br0">1 39 24575,'9'-19'0,"-8"18"0,-1-1 0,0 1 0,1 0 0,-1 0 0,1-1 0,0 1 0,-1 0 0,1 0 0,0-1 0,0 1 0,-1 0 0,1 0 0,0 0 0,0 0 0,2-1 0,-3 2 0,0 0 0,1 0 0,-1 0 0,1 0 0,-1 0 0,0 0 0,1 0 0,-1 0 0,1 0 0,-1 0 0,0 0 0,1 0 0,-1 1 0,1-1 0,-1 0 0,0 0 0,1 0 0,-1 0 0,0 1 0,1-1 0,-1 0 0,0 0 0,1 1 0,-1-1 0,0 0 0,0 1 0,1-1 0,-1 0 0,0 1 0,0-1 0,1 0 0,-1 1 0,0-1 0,0 0 0,0 1 0,7 15 0,7 46 0,-3-1 0,6 100 0,-13-39-1365,-4-94-5461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4.936"/>
    </inkml:context>
    <inkml:brush xml:id="br0">
      <inkml:brushProperty name="width" value="0.05" units="cm"/>
      <inkml:brushProperty name="height" value="0.05" units="cm"/>
      <inkml:brushProperty name="color" value="#F6630D"/>
    </inkml:brush>
  </inkml:definitions>
  <inkml:trace contextRef="#ctx0" brushRef="#br0">28 114 24575,'-1'-4'0,"0"0"0,0 0 0,0 0 0,0 0 0,-1 0 0,0 0 0,-3-5 0,-5-13 0,9 18 0,0 0 0,0 0 0,1 0 0,-1 0 0,1 0 0,0 0 0,1-6 0,-1 9 0,0 0 0,0 0 0,0 1 0,0-1 0,1 0 0,-1 0 0,0 1 0,1-1 0,-1 0 0,0 1 0,1-1 0,-1 0 0,1 1 0,-1-1 0,1 1 0,-1-1 0,1 1 0,0-1 0,-1 1 0,1-1 0,-1 1 0,1 0 0,0-1 0,0 1 0,-1 0 0,1-1 0,0 1 0,-1 0 0,1 0 0,0 0 0,0 0 0,-1 0 0,1 0 0,0 0 0,0 0 0,0 0 0,-1 0 0,1 0 0,0 0 0,0 0 0,-1 1 0,1-1 0,0 0 0,-1 1 0,1-1 0,0 0 0,-1 1 0,2 0 0,6 3 0,0 1 0,0 0 0,-1 0 0,0 0 0,0 1 0,0 1 0,9 9 0,40 55 0,-37-44 0,-2 1 0,0 1 0,-2 0 0,15 40 0,-24-55 0,-1 0 0,-1 0 0,-1 1 0,0 0 0,-1-1 0,0 1 0,-1 0 0,-1 0 0,0 0 0,-1 0 0,-6 27 0,5-34 25,-1 0-1,0 1 0,-1-1 1,0-1-1,0 1 1,-1-1-1,0 1 0,0-1 1,-1-1-1,0 1 0,0-1 1,0 0-1,-13 9 1,4-5-310,-1 0 1,0-1-1,-1-1 1,0 0-1,-23 6 1,-28 6-6542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9.025"/>
    </inkml:context>
    <inkml:brush xml:id="br0">
      <inkml:brushProperty name="width" value="0.05" units="cm"/>
      <inkml:brushProperty name="height" value="0.05" units="cm"/>
    </inkml:brush>
  </inkml:definitions>
  <inkml:trace contextRef="#ctx0" brushRef="#br0">72 1 24575,'-3'0'0,"-1"2"0,1 5 0,0 6 0,1 5 0,-2 4 0,-1 1 0,-2 3 0,1 3 0,-3 2 0,1 2 0,-1-2 0,0-6-8191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0.860"/>
    </inkml:context>
    <inkml:brush xml:id="br0">
      <inkml:brushProperty name="width" value="0.05" units="cm"/>
      <inkml:brushProperty name="height" value="0.05" units="cm"/>
    </inkml:brush>
  </inkml:definitions>
  <inkml:trace contextRef="#ctx0" brushRef="#br0">375 508 24575,'-5'-4'0,"-1"0"0,1 0 0,-1 0 0,0 1 0,-9-4 0,11 6 0,1 0 0,-1-1 0,1 0 0,0 1 0,-1-1 0,1 0 0,0 0 0,0-1 0,0 1 0,0-1 0,1 1 0,-1-1 0,1 0 0,-1 0 0,1 0 0,0 0 0,0 0 0,0-1 0,1 1 0,-1-1 0,0-3 0,-5-28 0,1-1 0,2 0 0,2 0 0,4-60 0,1 73 0,1 0 0,1 0 0,14-38 0,-5 20 0,-7 28 0,-7 13 0,0 0 0,1 0 0,-1 0 0,0 0 0,1 0 0,-1 0 0,0 0 0,0 1 0,1-1 0,-1 0 0,0 0 0,0 0 0,1 0 0,-1 0 0,0 1 0,0-1 0,0 0 0,1 0 0,-1 0 0,0 1 0,0-1 0,0 0 0,0 0 0,1 0 0,-1 1 0,0-1 0,0 0 0,0 1 0,0-1 0,8 28 0,-7-10 0,-1 0 0,0-1 0,-1 1 0,-4 20 0,-18 73 0,10-54 0,-37 143 0,-78 194 0,103-323 0,-48 150 0,72-217 0,0 0 0,0 1 0,0-1 0,1 0 0,0 1 0,0-1 0,1 8 0,-1-10 0,0-1 0,0 0 0,1 0 0,-1 0 0,1 0 0,-1 0 0,1 0 0,-1 0 0,1-1 0,-1 1 0,1 0 0,0 0 0,0 0 0,-1-1 0,1 1 0,0 0 0,0 0 0,0-1 0,0 1 0,0-1 0,0 1 0,0-1 0,0 1 0,0-1 0,0 0 0,0 0 0,0 1 0,0-1 0,0 0 0,0 0 0,0 0 0,0 0 0,0 0 0,0 0 0,0 0 0,2-1 0,253-36 0,845-22-2290,3 52-660,-857 7 2797,154 2 220,405-3-1259,-756 1 1458,-6 1 317,-1-3 1,70-10-1,-90 5-56,-23 7-506,0 0-1,1 0 1,-1-1-1,1 1 1,-1 0-1,1 0 1,-1-1-1,0 1 1,1 0-1,-1-1 1,1 1-1,-1 0 1,0-1-1,1 1 1,-1 0-1,0-1 1,0 1-1,1-1 1,-1 1-1,0-1 1,0 1-1,0-1 1,0 1-1,1 0 1,-1-1-1,0 1 1,0-1-1,0 1 1,0-1-1,0 1 1,0-1-1,0 1 1,0-1-1,-1 1 1,1-1-1,0 0 1,-9-11-4996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9.391"/>
    </inkml:context>
    <inkml:brush xml:id="br0">
      <inkml:brushProperty name="width" value="0.05" units="cm"/>
      <inkml:brushProperty name="height" value="0.05" units="cm"/>
    </inkml:brush>
  </inkml:definitions>
  <inkml:trace contextRef="#ctx0" brushRef="#br0">8 119 24575,'0'-9'0,"0"-8"0,0-8 0,0-2 0,-3 4 0,-1 5-8191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9.733"/>
    </inkml:context>
    <inkml:brush xml:id="br0">
      <inkml:brushProperty name="width" value="0.05" units="cm"/>
      <inkml:brushProperty name="height" value="0.05" units="cm"/>
    </inkml:brush>
  </inkml:definitions>
  <inkml:trace contextRef="#ctx0" brushRef="#br0">16 252 24575,'1'-3'0,"0"0"0,-1 1 0,1-1 0,1 0 0,-1 1 0,0-1 0,1 1 0,-1-1 0,1 1 0,0-1 0,0 1 0,0 0 0,2-2 0,-4 4 0,1 0 0,-1 0 0,0 0 0,1 0 0,-1 0 0,0 1 0,1-1 0,-1 0 0,0 0 0,1 0 0,-1 0 0,0 1 0,1-1 0,-1 0 0,0 0 0,1 0 0,-1 1 0,0-1 0,0 0 0,1 1 0,-1-1 0,0 0 0,0 0 0,0 1 0,1-1 0,-1 0 0,0 1 0,0-1 0,0 1 0,0-1 0,0 0 0,0 1 0,0-1 0,0 0 0,0 1 0,0 0 0,3 17 0,-3-17 0,2 34 0,-2 0 0,-7 60 0,-20 69 0,21-130 0,3-20 0,-4 20 0,7-29 0,4-18 0,18-70 0,44-177 0,-58 223 0,-2 1 0,2 0 0,2 0 0,1 1 0,23-49 0,-32 80 0,0 1 0,0 0 0,0-1 0,0 1 0,1 0 0,-1 0 0,1 0 0,0 1 0,5-5 0,-7 7 0,0-1 0,0 1 0,0-1 0,1 0 0,-1 1 0,0 0 0,0-1 0,1 1 0,-1 0 0,0 0 0,1 0 0,-1 0 0,0 0 0,1 0 0,-1 0 0,0 0 0,1 0 0,-1 1 0,0-1 0,1 1 0,-1-1 0,0 1 0,0-1 0,0 1 0,0-1 0,1 1 0,-1 0 0,0 0 0,0 0 0,1 1 0,3 3-114,-1 1 1,0-1-1,0 1 0,0 0 0,0 0 1,-1 1-1,0-1 0,-1 0 0,1 1 1,-1 0-1,1 7 0,5 20-6712</inkml:trace>
  <inkml:trace contextRef="#ctx0" brushRef="#br0" timeOffset="1">33 473 24575,'0'-3'0,"-3"0"0,-1-4 0,-2 0 0,-1-1 0,4-1 0,5 3 0,6 1 0,4 0 0,6-1 0,2 2 0,-1 1-8191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0.072"/>
    </inkml:context>
    <inkml:brush xml:id="br0">
      <inkml:brushProperty name="width" value="0.05" units="cm"/>
      <inkml:brushProperty name="height" value="0.05" units="cm"/>
    </inkml:brush>
  </inkml:definitions>
  <inkml:trace contextRef="#ctx0" brushRef="#br0">121 146 24575,'1'-48'0,"0"26"0,-1 0 0,-3-29 0,0 49 0,-1 8 0,-3 10 0,-12 37 0,-37 113 0,47-135 0,2 1 0,1-1 0,-2 45 0,7-70 0,1-1 0,0 0 0,1 0 0,-1 0 0,1 1 0,0-1 0,0 0 0,1 0 0,0 0 0,0 0 0,0-1 0,0 1 0,4 5 0,-4-7 0,1 0 0,-1-1 0,0 1 0,1-1 0,-1 0 0,1 0 0,0 0 0,0 0 0,0-1 0,0 1 0,0-1 0,0 1 0,0-1 0,1 0 0,-1 0 0,0-1 0,1 1 0,-1-1 0,0 1 0,1-1 0,3-1 0,23-2-1365,-3-4-5461</inkml:trace>
  <inkml:trace contextRef="#ctx0" brushRef="#br0" timeOffset="1">137 368 24575,'-6'0'0,"-4"-3"0,-4-1 0,-3-3 0,0 0 0,1-1 0,8-1 0,7 0 0,7 1 0,8 1 0,8 0 0,6 0 0,3-1 0,-3 1-8191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1.349"/>
    </inkml:context>
    <inkml:brush xml:id="br0">
      <inkml:brushProperty name="width" value="0.05" units="cm"/>
      <inkml:brushProperty name="height" value="0.05" units="cm"/>
    </inkml:brush>
  </inkml:definitions>
  <inkml:trace contextRef="#ctx0" brushRef="#br0">274 134 24575,'0'-4'0,"1"-1"0,-1 1 0,1-1 0,1 1 0,1-6 0,-1 5 0,-1 1 0,1-1 0,-1 0 0,0 0 0,0-5 0,-1 8 0,0-1 0,0 0 0,-1 0 0,1 1 0,-1-1 0,1 0 0,-1 1 0,0-1 0,0 0 0,0 1 0,0-1 0,0 1 0,-1 0 0,1-1 0,-1 1 0,0 0 0,1 0 0,-1 0 0,0 0 0,0 0 0,0 0 0,-1 1 0,1-1 0,0 1 0,-1-1 0,1 1 0,-1 0 0,1 0 0,-1 0 0,1 0 0,-1 1 0,0-1 0,0 1 0,-4-1 0,-3 0 0,1 1 0,-1 0 0,1 0 0,0 1 0,-1 0 0,1 1 0,0 0 0,0 0 0,-10 5 0,6-2 0,0 1 0,1 1 0,0 0 0,-22 16 0,31-20 0,0-1 0,0 1 0,0-1 0,0 1 0,0 0 0,1 0 0,0 0 0,-1 0 0,1 1 0,0-1 0,1 1 0,-1-1 0,1 1 0,-1-1 0,1 1 0,0 0 0,0 0 0,1 0 0,-1 0 0,1-1 0,0 1 0,0 7 0,1-8 0,0 0 0,0 0 0,0-1 0,0 1 0,1 0 0,-1 0 0,1-1 0,0 1 0,0-1 0,0 1 0,0-1 0,0 0 0,0 0 0,1 0 0,-1 0 0,1 0 0,-1 0 0,1-1 0,0 1 0,0-1 0,0 0 0,0 0 0,-1 0 0,1 0 0,1 0 0,5 0 0,8 1 0,0 0 0,0-2 0,28-1 0,-35 0 0,-5 1 0,1-1 0,-1 0 0,1 0 0,-1-1 0,10-3 0,-2 0 0,-12 5 0,-1 0 0,0 1 0,1-1 0,-1 0 0,0 0 0,1 1 0,-1-1 0,0 0 0,0 1 0,1-1 0,-1 0 0,0 1 0,0-1 0,0 0 0,1 1 0,-1-1 0,0 1 0,0-1 0,0 0 0,0 1 0,0-1 0,0 1 0,0-1 0,0 1 0,0-1 0,0 0 0,0 1 0,0-1 0,0 1 0,0-1 0,0 1 0,0-1 0,-1 0 0,1 1 0,-3 24 0,2-19 0,0-3 0,1 1 0,0-1 0,-1 0 0,1 1 0,1-1 0,-1 0 0,0 1 0,1-1 0,0 0 0,0 0 0,0 1 0,0-1 0,0 0 0,1 0 0,-1 0 0,1 0 0,0-1 0,0 1 0,0 0 0,4 3 0,-3-4 0,0 1 0,0-1 0,1 0 0,-1 0 0,1-1 0,-1 1 0,1-1 0,0 1 0,-1-1 0,1-1 0,0 1 0,0 0 0,0-1 0,0 0 0,-1 0 0,1 0 0,6-1 0,1-1 43,0 0 0,0 0-1,0-2 1,0 1 0,-1-1-1,0-1 1,13-7 0,-16 8-186,0 0 1,-1-1 0,1 1 0,-1-1-1,-1-1 1,1 1 0,-1-1 0,0 0 0,0 0-1,0-1 1,4-8 0,-4 3-6684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1.800"/>
    </inkml:context>
    <inkml:brush xml:id="br0">
      <inkml:brushProperty name="width" value="0.05" units="cm"/>
      <inkml:brushProperty name="height" value="0.05" units="cm"/>
    </inkml:brush>
  </inkml:definitions>
  <inkml:trace contextRef="#ctx0" brushRef="#br0">169 135 24575,'2'-1'0,"0"1"0,0-1 0,-1 1 0,1-1 0,0 0 0,0 1 0,-1-1 0,1 0 0,0 0 0,-1 0 0,1-1 0,-1 1 0,1 0 0,-1-1 0,0 1 0,1-1 0,0-1 0,1-1 0,-1 1 0,1-1 0,-1 0 0,0 1 0,0-1 0,2-7 0,-3 8 0,0 0 0,-1 0 0,1 0 0,-1 0 0,0 0 0,1 0 0,-1 0 0,0 0 0,-1 0 0,1 0 0,-1 0 0,1 0 0,-1 0 0,0 0 0,0 0 0,0 0 0,-1 0 0,1 0 0,-3-3 0,2 4 0,0 1 0,1-1 0,-1 0 0,-1 1 0,1-1 0,0 1 0,0 0 0,0 0 0,-1 0 0,1 0 0,-1 0 0,1 0 0,-1 1 0,1-1 0,-1 1 0,1 0 0,-1 0 0,1 0 0,-1 0 0,1 0 0,-1 0 0,0 1 0,-3 0 0,-1 1 0,1 0 0,-1 1 0,1 0 0,-1 0 0,1 1 0,0-1 0,0 1 0,1 0 0,-1 1 0,1 0 0,0-1 0,0 2 0,0-1 0,-6 10 0,3-3 0,0 0 0,1 0 0,1 1 0,0 0 0,0 0 0,-4 20 0,9-30 0,0 0 0,0 0 0,1 0 0,0 0 0,-1 0 0,1 0 0,0 0 0,0 0 0,1 0 0,-1 0 0,1 1 0,-1-1 0,1 0 0,0 0 0,0-1 0,0 1 0,1 0 0,-1 0 0,1 0 0,2 3 0,-2-4 0,1 1 0,0-1 0,0 1 0,0-1 0,0 0 0,1 0 0,-1-1 0,0 1 0,1 0 0,-1-1 0,1 0 0,-1 0 0,1 0 0,0 0 0,0-1 0,5 1 0,1-1 0,0-1 0,-1 1 0,1-2 0,0 1 0,-1-1 0,1-1 0,-1 0 0,0 0 0,0 0 0,0-1 0,11-7 0,-10 4 0,0 1 0,0-2 0,0 1 0,-1-1 0,0-1 0,0 1 0,-1-1 0,11-16 0,-10 16 0,-5 16 0,-3 30 0,-1-10 0,1-25-80,-1 0 0,0 0-1,1 1 1,0-1 0,-1 0-1,1 0 1,0 0 0,0 0-1,0 0 1,1 0 0,-1-1 0,0 1-1,1 0 1,-1-1 0,1 1-1,2 1 1,5 3-6746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2.138"/>
    </inkml:context>
    <inkml:brush xml:id="br0">
      <inkml:brushProperty name="width" value="0.05" units="cm"/>
      <inkml:brushProperty name="height" value="0.05" units="cm"/>
    </inkml:brush>
  </inkml:definitions>
  <inkml:trace contextRef="#ctx0" brushRef="#br0">0 183 24575,'1'-11'0,"1"0"0,0 0 0,1 0 0,5-17 0,-1 8 0,-5 11 0,2 0 0,-1 1 0,1-1 0,0 1 0,1-1 0,11-14 0,-15 22 0,0 0 0,0-1 0,0 1 0,1 0 0,-1 0 0,0 0 0,0 0 0,1 0 0,-1 0 0,1 1 0,-1-1 0,1 0 0,-1 1 0,1-1 0,-1 1 0,1-1 0,0 1 0,-1 0 0,3 0 0,-2 0 0,-1 1 0,1 0 0,0-1 0,0 1 0,0 0 0,0 0 0,-1 0 0,1 0 0,0 1 0,-1-1 0,1 0 0,-1 1 0,0-1 0,1 1 0,-1-1 0,0 1 0,0 0 0,0-1 0,0 1 0,1 2 0,3 6 0,-1-1 0,1 1 0,-2 1 0,1-1 0,3 21 0,-6-25 0,-1 0 0,1 0 0,-1 1 0,0-1 0,0 0 0,-1 0 0,1 0 0,-1 0 0,-1 0 0,1 0 0,-5 11 0,5-16 0,1 0 0,0 0 0,-1 0 0,1 0 0,-1 0 0,0 0 0,1 0 0,-1-1 0,1 1 0,-1 0 0,0 0 0,0 0 0,1-1 0,-1 1 0,0-1 0,0 1 0,0 0 0,0-1 0,0 0 0,0 1 0,0-1 0,0 1 0,0-1 0,0 0 0,0 0 0,0 0 0,0 0 0,0 0 0,0 0 0,0 0 0,0 0 0,0 0 0,0 0 0,0 0 0,0-1 0,0 1 0,-2-1 0,2 1 0,0-1 0,0 0 0,0 0 0,0 0 0,0 0 0,1 0 0,-1 0 0,0 0 0,0 0 0,0 0 0,1 0 0,-1 0 0,1-1 0,-1 1 0,1 0 0,-1 0 0,1-1 0,0 1 0,0 0 0,-1-1 0,1 1 0,0 0 0,0-1 0,0 1 0,1 0 0,-1-1 0,0 1 0,0 0 0,2-3 0,-1 1 25,0-1-1,1 0 0,0 1 1,0 0-1,0-1 1,0 1-1,0 0 0,1 0 1,0 0-1,-1 0 0,1 1 1,0-1-1,6-3 1,-3 2-269,0 1 0,1-1 0,-1 1 0,1 1 1,0-1-1,10-1 0,8-1-6582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2.494"/>
    </inkml:context>
    <inkml:brush xml:id="br0">
      <inkml:brushProperty name="width" value="0.05" units="cm"/>
      <inkml:brushProperty name="height" value="0.05" units="cm"/>
    </inkml:brush>
  </inkml:definitions>
  <inkml:trace contextRef="#ctx0" brushRef="#br0">179 408 24575,'6'-5'0,"0"-1"0,-1 1 0,0-1 0,0 0 0,6-10 0,-10 13 0,0 1 0,0-1 0,0 0 0,0 1 0,0-1 0,-1 0 0,0 0 0,1 1 0,-1-1 0,0 0 0,0 0 0,0 0 0,-1 1 0,1-1 0,-1 0 0,0 0 0,1 1 0,-3-6 0,1 4 0,0 0 0,0 0 0,0 0 0,0 0 0,-1 0 0,0 1 0,1-1 0,-1 1 0,0-1 0,-1 1 0,1 0 0,-1 0 0,-7-4 0,9 6 0,-1 0 0,1 0 0,-1 0 0,1 0 0,-1 0 0,0 1 0,1-1 0,-1 1 0,0 0 0,0 0 0,1 0 0,-1 0 0,0 0 0,0 1 0,1-1 0,-1 1 0,0 0 0,1-1 0,-1 1 0,1 1 0,-1-1 0,1 0 0,-5 3 0,-3 4 0,1-1 0,0 1 0,0 0 0,0 1 0,1 0 0,-7 11 0,10-13 0,1-1 0,0 1 0,0 0 0,1 0 0,0 0 0,0 0 0,0 0 0,1 1 0,0-1 0,-1 13 0,3-18 0,0 1 0,0-1 0,0 0 0,1 1 0,-1-1 0,1 0 0,-1 1 0,1-1 0,0 0 0,0 0 0,0 0 0,0 1 0,0-1 0,1 0 0,-1-1 0,0 1 0,1 0 0,0 0 0,-1-1 0,1 1 0,0 0 0,0-1 0,0 0 0,0 1 0,0-1 0,0 0 0,0 0 0,0 0 0,0-1 0,1 1 0,-1 0 0,0-1 0,5 1 0,2 0 0,0 0 0,0 0 0,0-1 0,0-1 0,0 1 0,0-1 0,15-4 0,-16 2 0,0 1 0,0-1 0,0 0 0,-1-1 0,1 0 0,-1 0 0,0-1 0,0 0 0,-1 0 0,1 0 0,-1-1 0,8-9 0,-7 6 0,-1-1 0,0 0 0,0 0 0,-1 0 0,0-1 0,-1 0 0,0 0 0,2-12 0,1-16 0,-2-1 0,-1 1 0,-3-1 0,-3-45 0,1 65 0,0-8 0,0 18 0,1 12 0,9 533-1365,-6-487-5461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3.428"/>
    </inkml:context>
    <inkml:brush xml:id="br0">
      <inkml:brushProperty name="width" value="0.05" units="cm"/>
      <inkml:brushProperty name="height" value="0.05" units="cm"/>
    </inkml:brush>
  </inkml:definitions>
  <inkml:trace contextRef="#ctx0" brushRef="#br0">0 4 24575,'0'-3'0,"0"2"0,0 7 0,0 8 0,0 8 0,0 8 0,0 12 0,0 9 0,0 11 0,3 9 0,1 5 0,0 3 0,-1 0 0,-1-1 0,2-6 0,1-10 0,-1-14-8191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3.859"/>
    </inkml:context>
    <inkml:brush xml:id="br0">
      <inkml:brushProperty name="width" value="0.05" units="cm"/>
      <inkml:brushProperty name="height" value="0.05" units="cm"/>
    </inkml:brush>
  </inkml:definitions>
  <inkml:trace contextRef="#ctx0" brushRef="#br0">266 109 24575,'-2'0'0,"-1"1"0,1-1 0,-1 0 0,0 1 0,1 0 0,-1 0 0,1 0 0,0 0 0,-1 0 0,1 0 0,0 1 0,-1-1 0,-1 2 0,-27 28 0,10-10 0,-50 36 0,62-50 0,-1-1 0,0 0 0,0 0 0,0-1 0,-21 6 0,30-10 0,0-1 0,0 1 0,-1-1 0,1 0 0,0 0 0,0 0 0,-1 0 0,1 0 0,0 0 0,-1 0 0,1 0 0,0 0 0,0 0 0,-2-1 0,2 0 0,1 1 0,0 0 0,-1 0 0,1-1 0,-1 1 0,1-1 0,0 1 0,-1 0 0,1-1 0,0 1 0,0-1 0,-1 1 0,1 0 0,0-1 0,0 1 0,-1-1 0,1 1 0,0-1 0,0 1 0,0-1 0,0 1 0,0-1 0,0 1 0,0-1 0,0-2 0,1 0 0,-1 0 0,1 0 0,0 0 0,0 0 0,0 1 0,0-1 0,1 0 0,-1 1 0,3-4 0,13-17 0,1 1 0,1 0 0,26-22 0,71-50 0,-112 91 0,0 0 0,-1 1 0,1-1 0,1 1 0,-1 0 0,0 0 0,0 1 0,1-1 0,-1 1 0,9-1 0,-10 2 0,0 0 0,0 0 0,0 0 0,0 0 0,-1 1 0,1-1 0,0 1 0,0 0 0,-1 0 0,1 0 0,0 0 0,-1 1 0,1-1 0,-1 1 0,1-1 0,-1 1 0,0 0 0,0 0 0,2 2 0,6 8-455,0 0 0,11 20 0,-3-2-6371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4.664"/>
    </inkml:context>
    <inkml:brush xml:id="br0">
      <inkml:brushProperty name="width" value="0.05" units="cm"/>
      <inkml:brushProperty name="height" value="0.05" units="cm"/>
    </inkml:brush>
  </inkml:definitions>
  <inkml:trace contextRef="#ctx0" brushRef="#br0">33 1 24575,'-17'370'0,"1"-63"0,24 139-1365,-5-390-5461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2.004"/>
    </inkml:context>
    <inkml:brush xml:id="br0">
      <inkml:brushProperty name="width" value="0.05" units="cm"/>
      <inkml:brushProperty name="height" value="0.05" units="cm"/>
    </inkml:brush>
  </inkml:definitions>
  <inkml:trace contextRef="#ctx0" brushRef="#br0">28 189 24575,'-2'0'0,"0"0"0,0 0 0,0-1 0,0 1 0,0-1 0,0 0 0,1 1 0,-1-1 0,0 0 0,-2-2 0,0-4 0,4 7 0,0-1 0,1 1 0,-1-1 0,0 1 0,1 0 0,-1-1 0,0 1 0,1-1 0,-1 1 0,1 0 0,-1-1 0,0 1 0,1 0 0,-1 0 0,1-1 0,-1 1 0,1 0 0,-1 0 0,1 0 0,-1-1 0,1 1 0,12-3 0,0 0 0,0 1 0,0 1 0,0 0 0,13 1 0,7-1 0,45-3-6,2457-103-4246,2 63 450,-2392 44 4945,58 1 5043,-211-1-6127,0 0 0,0 1 1,0 0-1,0 0 1,0 0-1,0 1 1,-14 6-1,19-7-46,0 1 0,0 0 0,0 0-1,0 0 1,0 0 0,0 1 0,0-1 0,1 1-1,-1 0 1,1-1 0,0 1 0,0 0 0,0 0-1,0 1 1,1-1 0,-1 0 0,1 1 0,-1-1-1,0 7 1,-32 188-13,16-87 0,-115 719 0,129-793 0,3-23 0,0 0 0,-7 23 0,4-32 0,1-11 0,-3-22 0,3 13 0,2 13 0,0 0 0,-1 0 0,1 0 0,0 1 0,-1-1 0,1 0 0,-1 1 0,1-1 0,-1 1 0,0-1 0,0 1 0,1 0 0,-1 0 0,0 0 0,0 0 0,0 0 0,0 0 0,-1 1 0,1-1 0,0 1 0,0-1 0,-3 1 0,-8-2 0,1 2 0,-23 0 0,17 1 0,-1444 2-973,1128-3-128,199 0-5016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5.054"/>
    </inkml:context>
    <inkml:brush xml:id="br0">
      <inkml:brushProperty name="width" value="0.05" units="cm"/>
      <inkml:brushProperty name="height" value="0.05" units="cm"/>
    </inkml:brush>
  </inkml:definitions>
  <inkml:trace contextRef="#ctx0" brushRef="#br0">1 70 24575,'85'6'0,"-10"0"0,849-14-3383,-655 0 2413,2006-36-7278,1136 22 7708,-3197 22 5490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5.828"/>
    </inkml:context>
    <inkml:brush xml:id="br0">
      <inkml:brushProperty name="width" value="0.05" units="cm"/>
      <inkml:brushProperty name="height" value="0.05" units="cm"/>
    </inkml:brush>
  </inkml:definitions>
  <inkml:trace contextRef="#ctx0" brushRef="#br0">0 35 24575,'1'0'0,"-1"-1"0,0 0 0,0 1 0,0-1 0,0 1 0,1-1 0,-1 1 0,0-1 0,1 1 0,-1-1 0,0 1 0,1-1 0,-1 1 0,0-1 0,1 1 0,-1 0 0,1-1 0,-1 1 0,1 0 0,-1-1 0,1 1 0,-1 0 0,1 0 0,-1-1 0,1 1 0,0 0 0,0 0 0,20-4 0,-16 3 0,110-11 0,179 5 0,-203 8 0,1425-1-7210,-1202 0 6229</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6.182"/>
    </inkml:context>
    <inkml:brush xml:id="br0">
      <inkml:brushProperty name="width" value="0.05" units="cm"/>
      <inkml:brushProperty name="height" value="0.05" units="cm"/>
    </inkml:brush>
  </inkml:definitions>
  <inkml:trace contextRef="#ctx0" brushRef="#br0">1 1 24575,'245'3'0,"1084"27"-3592,-688-14 2647,-591-15 1150,-35-2-225,-23-2 620,-23-2 1312,-134-13-1437,133 14-7301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6.827"/>
    </inkml:context>
    <inkml:brush xml:id="br0">
      <inkml:brushProperty name="width" value="0.05" units="cm"/>
      <inkml:brushProperty name="height" value="0.05" units="cm"/>
    </inkml:brush>
  </inkml:definitions>
  <inkml:trace contextRef="#ctx0" brushRef="#br0">753 0 24575,'-2'0'0,"1"1"0,-1-1 0,1 0 0,-1 0 0,1 1 0,0-1 0,-1 1 0,1-1 0,0 1 0,-1 0 0,1-1 0,0 1 0,0 0 0,-1 0 0,1 0 0,0 0 0,0 0 0,0 0 0,0 0 0,1 0 0,-1 1 0,0-1 0,0 0 0,1 0 0,-1 1 0,0-1 0,1 0 0,0 1 0,-1-1 0,1 1 0,-1 1 0,0 7 0,0 1 0,0-1 0,1 17 0,0-8 0,-38 381 0,16-199 0,13-123 0,-6 88 0,17-143 0,-1-22 0,-1 0 0,0 0 0,0-1 0,0 1 0,1 0 0,-1-1 0,0 1 0,0 0 0,1 0 0,-1-1 0,1 1 0,-1-1 0,1 1 0,-1 0 0,1-1 0,-1 1 0,1-1 0,-1 1 0,1-1 0,0 0 0,-1 1 0,1-1 0,0 1 0,-1-1 0,2 0 0,1-1 0,-7-3 0,-10-4 0,-8 4 0,0 1 0,0 1 0,-1 0 0,-40 4 0,8 0 0,-251-2-1365,186 1-5461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7.708"/>
    </inkml:context>
    <inkml:brush xml:id="br0">
      <inkml:brushProperty name="width" value="0.05" units="cm"/>
      <inkml:brushProperty name="height" value="0.05" units="cm"/>
    </inkml:brush>
  </inkml:definitions>
  <inkml:trace contextRef="#ctx0" brushRef="#br0">1 18 24575,'1398'-10'-1928,"495"3"-687,-1890 7 2775,-7 0-698,-13 0-2732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3.750"/>
    </inkml:context>
    <inkml:brush xml:id="br0">
      <inkml:brushProperty name="width" value="0.05" units="cm"/>
      <inkml:brushProperty name="height" value="0.05" units="cm"/>
    </inkml:brush>
  </inkml:definitions>
  <inkml:trace contextRef="#ctx0" brushRef="#br0">193 34 24575,'-24'-1'0,"-34"-6"0,-1-1 0,49 8 0,6 0 0,0 0 0,1 0 0,-1 0 0,1-1 0,-1 0 0,1 1 0,-1-1 0,1 0 0,-7-3 0,12 1 0,7 0 0,11 0 0,292 3 0,-308 0 0,0 0 0,0 0 0,0 1 0,0 0 0,0 0 0,6 2 0,-9-3 0,0 1 0,-1-1 0,1 0 0,0 1 0,-1-1 0,1 1 0,-1-1 0,1 1 0,-1-1 0,1 1 0,-1-1 0,1 1 0,-1 0 0,0-1 0,1 1 0,-1 0 0,0-1 0,1 1 0,-1 0 0,0 0 0,0-1 0,0 1 0,0 0 0,0 0 0,1-1 0,-1 1 0,-1 0 0,1 0 0,0-1 0,0 1 0,0 0 0,0-1 0,0 1 0,-1 0 0,1 0 0,0-1 0,-1 1 0,1 0 0,0-1 0,-1 1 0,0 0 0,-18 30 0,-46 54 0,19-25 0,-84 137 0,44-61 0,81-130 0,3-4 0,0 1 0,0-1 0,0 1 0,1 0 0,-1 0 0,1-1 0,0 1 0,0 0 0,0 0 0,0 0 0,-1 6 0,2-9 0,0 0 0,1 0 0,-1 1 0,0-1 0,1 0 0,-1 0 0,0 0 0,0 0 0,1 0 0,-1 0 0,0 0 0,1 1 0,-1-1 0,0 0 0,1 0 0,-1 0 0,0 0 0,1 0 0,-1 0 0,0-1 0,1 1 0,-1 0 0,0 0 0,0 0 0,1 0 0,-1 0 0,0 0 0,1 0 0,-1-1 0,0 1 0,0 0 0,1 0 0,-1-1 0,15-7 0,-13 7 0,14-7 0,0 0 0,0 1 0,1 1 0,0 1 0,0 0 0,1 1 0,-1 1 0,1 0 0,0 2 0,34 0 0,152 19-1365,-181-17-5461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4.559"/>
    </inkml:context>
    <inkml:brush xml:id="br0">
      <inkml:brushProperty name="width" value="0.05" units="cm"/>
      <inkml:brushProperty name="height" value="0.05" units="cm"/>
    </inkml:brush>
  </inkml:definitions>
  <inkml:trace contextRef="#ctx0" brushRef="#br0">1 33 24575,'3'0'0,"3"0"0,8-3 0,6-1 0,9-2 0,5-4 0,-3 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5.073"/>
    </inkml:context>
    <inkml:brush xml:id="br0">
      <inkml:brushProperty name="width" value="0.05" units="cm"/>
      <inkml:brushProperty name="height" value="0.05" units="cm"/>
    </inkml:brush>
  </inkml:definitions>
  <inkml:trace contextRef="#ctx0" brushRef="#br0">9 15 24575,'-3'-3'0,"-1"-4"0,3 2 0,2 5 0,3 6 0,2 6 0,-2 9 0,0 5 0,2 7 0,0 8 0,-2 4 0,0 4 0,-2 2 0,-1-8-8191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5.726"/>
    </inkml:context>
    <inkml:brush xml:id="br0">
      <inkml:brushProperty name="width" value="0.05" units="cm"/>
      <inkml:brushProperty name="height" value="0.05" units="cm"/>
    </inkml:brush>
  </inkml:definitions>
  <inkml:trace contextRef="#ctx0" brushRef="#br0">36 295 24575,'-3'-8'0,"-4"-13"0,0-1 0,2 0 0,0 0 0,-1-26 0,5 42 0,1 1 0,0 0 0,0 0 0,1-1 0,0 1 0,0 0 0,0-1 0,0 1 0,1 0 0,0 0 0,0 0 0,0 1 0,0-1 0,1 0 0,0 1 0,0-1 0,0 1 0,1 0 0,-1 0 0,1 0 0,0 1 0,0-1 0,6-3 0,0 2 0,0 0 0,0 0 0,1 1 0,-1 0 0,1 1 0,0 0 0,0 1 0,0 0 0,0 1 0,18 0 0,-21 0 0,1 2 0,-1-1 0,1 1 0,-1 0 0,1 1 0,-1 0 0,0 1 0,0-1 0,0 1 0,0 1 0,-1 0 0,1 0 0,-1 0 0,10 9 0,-14-11 0,0 1 0,0 0 0,0 0 0,-1 0 0,1 0 0,-1 0 0,0 1 0,0-1 0,0 1 0,0-1 0,-1 1 0,1 0 0,-1 0 0,0 0 0,0 0 0,0 0 0,-1 0 0,1 0 0,-1 0 0,0 0 0,0 0 0,-1 0 0,1 0 0,-1 0 0,0 0 0,0 0 0,0-1 0,-1 1 0,1 0 0,-1 0 0,0-1 0,-3 6 0,-4 4 0,-1 0 0,0-1 0,0 0 0,-1-1 0,-1 0 0,0-1 0,-14 10 0,2-3 0,0-2 0,-35 17 0,48-27 0,0 0 0,0-1 0,0-1 0,0 0 0,0 0 0,-1-1 0,1 0 0,-20-1 0,18-3 0,13 2 0,0 0 0,0 0 0,0 0 0,0 0 0,0 0 0,-1 0 0,1 0 0,0 0 0,0-1 0,0 1 0,0 0 0,0 0 0,0 0 0,0 0 0,0 0 0,0 0 0,0 0 0,0 0 0,0 0 0,0-1 0,0 1 0,0 0 0,0 0 0,0 0 0,0 0 0,0 0 0,0 0 0,0 0 0,0 0 0,0 0 0,0-1 0,0 1 0,0 0 0,0 0 0,0 0 0,0 0 0,1 0 0,-1 0 0,0 0 0,0 0 0,0 0 0,0 0 0,0 0 0,0 0 0,0 0 0,0-1 0,0 1 0,0 0 0,0 0 0,1 0 0,-1 0 0,0 0 0,0 0 0,0 0 0,23-7 0,-11 6 0,0 1 0,0 0 0,-1 0 0,1 1 0,0 0 0,0 1 0,-1 1 0,16 5 0,-10-2 0,0 1 0,-1 1 0,0 1 0,29 19 0,-15-3 0,0 0 0,-2 2 0,-1 1 0,33 45 0,-54-65 0,0 0 0,1 0 0,-1-1 0,2 0 0,-1-1 0,11 8 0,-16-13 0,0 1 0,0-1 0,1 0 0,-1 0 0,0 0 0,1-1 0,-1 1 0,0 0 0,1-1 0,-1 0 0,1 1 0,-1-1 0,1 0 0,-1 0 0,1-1 0,-1 1 0,1 0 0,-1-1 0,1 0 0,-1 1 0,0-1 0,1 0 0,-1 0 0,0 0 0,0-1 0,0 1 0,0 0 0,0-1 0,4-3 0,6-6 0,-1-1 0,0 0 0,-1-1 0,0-1 0,9-16 0,-14 19-1365,-4 3-5461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7.458"/>
    </inkml:context>
    <inkml:brush xml:id="br0">
      <inkml:brushProperty name="width" value="0.05" units="cm"/>
      <inkml:brushProperty name="height" value="0.05" units="cm"/>
    </inkml:brush>
  </inkml:definitions>
  <inkml:trace contextRef="#ctx0" brushRef="#br0">54 1 24575,'-3'0'0,"-4"0"0,-3 0 0,-4 0 0,2 3 0,4 4 0,8 0 0,6 0 0,5-2 0,7-1 0,2-2 0,5-1 0,0-4 0,-1-1 0,-1 0 0,-6-2 0,-4 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2.830"/>
    </inkml:context>
    <inkml:brush xml:id="br0">
      <inkml:brushProperty name="width" value="0.05" units="cm"/>
      <inkml:brushProperty name="height" value="0.05" units="cm"/>
    </inkml:brush>
  </inkml:definitions>
  <inkml:trace contextRef="#ctx0" brushRef="#br0">105 467 24575,'8'-9'0,"0"0"0,0 0 0,-1-1 0,0 0 0,-1 0 0,0 0 0,-1-1 0,0 0 0,0 0 0,-1-1 0,-1 1 0,0-1 0,1-12 0,-3 22 0,-1 0 0,1 0 0,-1 0 0,0 0 0,0 0 0,0 0 0,0 1 0,-1-1 0,1 0 0,0 0 0,-1 0 0,1 0 0,-1 1 0,1-1 0,-1 0 0,0 0 0,0 1 0,0-1 0,-2-2 0,2 3 0,-1 0 0,1 0 0,0 1 0,-1-1 0,1 0 0,0 1 0,-1-1 0,1 1 0,-1-1 0,0 1 0,1 0 0,-1-1 0,1 1 0,-1 0 0,1 0 0,-1 0 0,1 0 0,-3 1 0,-3 1 0,1-1 0,0 1 0,0 0 0,0 1 0,0 0 0,0 0 0,0 0 0,1 0 0,-1 1 0,-4 4 0,2 0 0,1 0 0,0 1 0,0 0 0,1 0 0,0 0 0,1 1 0,0-1 0,-4 13 0,5-14 0,2 0 0,-1 0 0,1 0 0,0 1 0,1-1 0,0 0 0,0 1 0,1-1 0,0 1 0,1-1 0,1 11 0,-1-17 0,-1 0 0,0 0 0,1 0 0,0 0 0,0 0 0,-1-1 0,1 1 0,0 0 0,1 0 0,-1 0 0,0-1 0,0 1 0,1-1 0,-1 1 0,1-1 0,-1 1 0,1-1 0,0 0 0,-1 0 0,4 2 0,-2-2 0,0-1 0,0 1 0,0 0 0,0-1 0,0 0 0,0 1 0,0-1 0,0 0 0,0-1 0,0 1 0,0-1 0,4 0 0,4-2 0,-1-1 0,0 0 0,0-1 0,0 0 0,-1 0 0,15-11 0,-6 1 0,-2 0 0,0-1 0,-1-1 0,0-1 0,-2 0 0,0 0 0,-1-1 0,-1-1 0,-1 0 0,9-23 0,4-22 0,30-130 0,-48 180 0,-4 24 0,-3 26 0,-12 71 178,-5 51-94,17-127-491,1 1 1,2 0-1,5 32 0,-3-40-6419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8.297"/>
    </inkml:context>
    <inkml:brush xml:id="br0">
      <inkml:brushProperty name="width" value="0.05" units="cm"/>
      <inkml:brushProperty name="height" value="0.05" units="cm"/>
    </inkml:brush>
  </inkml:definitions>
  <inkml:trace contextRef="#ctx0" brushRef="#br0">270 155 24575,'1'-23'0,"-1"11"0,1-1 0,-2 1 0,1-1 0,-2 1 0,-3-16 0,5 26 0,-1 0 0,0 0 0,0-1 0,0 1 0,0 0 0,0 0 0,0 0 0,0 0 0,-1 0 0,1 0 0,-1 1 0,1-1 0,-1 0 0,0 1 0,0-1 0,1 1 0,-1 0 0,0 0 0,0-1 0,-1 1 0,1 0 0,0 1 0,0-1 0,0 0 0,-1 1 0,1-1 0,0 1 0,0 0 0,-1 0 0,1-1 0,0 2 0,-1-1 0,1 0 0,-3 1 0,-6 1 0,1 0 0,-1 1 0,0 0 0,1 1 0,0 0 0,0 1 0,0 0 0,0 0 0,1 1 0,0 1 0,0-1 0,-15 17 0,18-18 0,1 0 0,0 1 0,0 0 0,1 0 0,0 0 0,0 0 0,0 1 0,1-1 0,0 1 0,0 0 0,1 0 0,0 0 0,0 0 0,1 1 0,0-1 0,0 1 0,0-1 0,1 0 0,0 1 0,2 8 0,-1-12 0,0 1 0,1-1 0,-1 0 0,1 0 0,0 0 0,0 0 0,0 0 0,1 0 0,-1-1 0,1 1 0,0-1 0,0 0 0,0 0 0,1 0 0,-1 0 0,1 0 0,-1-1 0,1 0 0,0 1 0,0-1 0,0-1 0,0 1 0,1 0 0,-1-1 0,7 1 0,-6-1 0,1 0 0,0 0 0,-1-1 0,1 1 0,0-1 0,0-1 0,-1 1 0,1-1 0,0 0 0,-1 0 0,1-1 0,-1 1 0,1-1 0,-1-1 0,0 1 0,0-1 0,0 0 0,0 0 0,6-5 0,-2-2 0,1 0 0,15-23 0,-2 1 0,-23 32 0,1-1 0,-1 1 0,0-1 0,1 1 0,-1 0 0,1-1 0,-1 1 0,0-1 0,1 1 0,-1 0 0,1 0 0,-1-1 0,1 1 0,-1 0 0,1 0 0,-1 0 0,1-1 0,-1 1 0,1 0 0,0 0 0,-1 0 0,1 0 0,-1 0 0,1 0 0,-1 0 0,1 0 0,-1 1 0,1-1 0,-1 0 0,1 0 0,0 0 0,-1 0 0,1 1 0,-1-1 0,0 0 0,1 0 0,-1 1 0,1-1 0,-1 1 0,1-1 0,-1 0 0,0 1 0,1-1 0,-1 1 0,0-1 0,1 1 0,-1-1 0,0 1 0,0-1 0,1 1 0,-1-1 0,0 1 0,0 0 0,14 36 0,-13-32 0,17 55 0,-3 0 0,-2 1 0,-4 1 0,-1-1 0,-3 102 0,-5-159 0,0 1 0,0-1 0,-1 1 0,0-1 0,0 0 0,0 0 0,0 1 0,-1-1 0,0 0 0,-2 5 0,3-8 0,0 0 0,0 1 0,-1-1 0,1 0 0,0 0 0,-1 0 0,1 0 0,0 0 0,-1 0 0,1 0 0,-1 0 0,0 0 0,1-1 0,-1 1 0,0-1 0,1 1 0,-1-1 0,0 0 0,1 1 0,-1-1 0,0 0 0,0 0 0,1 0 0,-1-1 0,0 1 0,1 0 0,-1-1 0,-2 0 0,-3-1 0,0-1 0,1 0 0,-1 0 0,0-1 0,1 1 0,0-1 0,0-1 0,0 1 0,1-1 0,-1 0 0,-4-6 0,-2-4 0,0 0 0,1 0 0,-10-19 0,14 22 0,1 0 0,0-1 0,1 0 0,0 0 0,1-1 0,0 1 0,2-1 0,-1 0 0,0-15 0,3 24 0,0 1 0,0-1 0,0 0 0,1 1 0,0-1 0,0 0 0,0 1 0,0-1 0,1 1 0,-1-1 0,1 1 0,0 0 0,0 0 0,1 0 0,-1 0 0,1 0 0,0 0 0,0 1 0,1-1 0,-1 1 0,0 0 0,1 0 0,0 0 0,0 1 0,0-1 0,0 1 0,0 0 0,1 0 0,8-3 0,2 2-273,0 0 0,0 1 0,0 0 0,28 1 0,-12 2-6553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8.657"/>
    </inkml:context>
    <inkml:brush xml:id="br0">
      <inkml:brushProperty name="width" value="0.05" units="cm"/>
      <inkml:brushProperty name="height" value="0.05" units="cm"/>
    </inkml:brush>
  </inkml:definitions>
  <inkml:trace contextRef="#ctx0" brushRef="#br0">18 212 24575,'0'-3'0,"-3"-4"0,-1-3 0,1 2 0,0 6 0,0 9 0,2 6 0,0 7 0,1 5 0,0 5 0,0 3 0,0 1 0,1 2 0,-1-4 0,0-6-8191</inkml:trace>
  <inkml:trace contextRef="#ctx0" brushRef="#br0" timeOffset="1">18 110 24575,'0'-6'0,"0"-8"0,0-7 0,0-3 0,0 0 0,0 4-8191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9.011"/>
    </inkml:context>
    <inkml:brush xml:id="br0">
      <inkml:brushProperty name="width" value="0.05" units="cm"/>
      <inkml:brushProperty name="height" value="0.05" units="cm"/>
    </inkml:brush>
  </inkml:definitions>
  <inkml:trace contextRef="#ctx0" brushRef="#br0">0 231 24575,'0'0'0,"0"0"0,0 1 0,0-1 0,0 0 0,0 0 0,0 0 0,0 0 0,1 0 0,-1 0 0,0 0 0,0 0 0,0 0 0,0 1 0,0-1 0,0 0 0,0 0 0,0 0 0,0 0 0,1 0 0,-1 0 0,0 0 0,0 0 0,0 0 0,0 0 0,0 0 0,0 0 0,0 0 0,0 0 0,1 0 0,-1 0 0,0 0 0,0 0 0,0 0 0,0 0 0,0 0 0,0 0 0,0 0 0,1 0 0,-1 0 0,0 0 0,0 0 0,0 0 0,0 0 0,0 0 0,0 0 0,0-1 0,0 1 0,1 0 0,-1 0 0,0 0 0,0 0 0,0 0 0,0 0 0,0 0 0,0-1 0,6 12 0,5 31 0,-1 0 0,-3 0 0,4 68 0,5 29 0,-13-233 0,4-152 0,-2 182 0,26-116 0,-30 177 0,-1 0 0,1 0 0,0 1 0,0-1 0,0 0 0,1 1 0,-1-1 0,1 1 0,1-4 0,-2 6 0,-1 0 0,0-1 0,1 1 0,-1 0 0,0 0 0,1-1 0,-1 1 0,0 0 0,1 0 0,-1 0 0,1 0 0,-1-1 0,0 1 0,1 0 0,-1 0 0,1 0 0,-1 0 0,1 0 0,-1 0 0,0 0 0,1 0 0,-1 0 0,2 0 0,-1 1 0,0-1 0,0 1 0,0 0 0,0-1 0,0 1 0,0 0 0,-1 0 0,1 0 0,0-1 0,0 1 0,0 0 0,0 2 0,5 6-66,-1 1 0,-1 0-1,1 0 1,-2 0 0,4 12-1,-4-10-900,7 21-5859</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9.352"/>
    </inkml:context>
    <inkml:brush xml:id="br0">
      <inkml:brushProperty name="width" value="0.05" units="cm"/>
      <inkml:brushProperty name="height" value="0.05" units="cm"/>
    </inkml:brush>
  </inkml:definitions>
  <inkml:trace contextRef="#ctx0" brushRef="#br0">45 70 24575,'-2'0'0,"-5"0"0,-1-3 0,-1-1 0,0-2 0,2-4 0,5 0 0,5 2 0,9 2 0,5 0 0,5 0 0,5 2 0,6 1 0,4 1 0,1 1 0,0 1 0,-7 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9.677"/>
    </inkml:context>
    <inkml:brush xml:id="br0">
      <inkml:brushProperty name="width" value="0.05" units="cm"/>
      <inkml:brushProperty name="height" value="0.05" units="cm"/>
    </inkml:brush>
  </inkml:definitions>
  <inkml:trace contextRef="#ctx0" brushRef="#br0">120 41 24575,'-13'-41'0,"10"52"0,1 11 0,27 394-467,-19-352-431,-3-33-5928</inkml:trace>
  <inkml:trace contextRef="#ctx0" brushRef="#br0" timeOffset="1">1 330 24575,'0'-3'0,"0"-4"0,2-3 0,5-1 0,6 0 0,5-2 0,4 1 0,7 0 0,5-1 0,-4 2-8191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0.176"/>
    </inkml:context>
    <inkml:brush xml:id="br0">
      <inkml:brushProperty name="width" value="0.05" units="cm"/>
      <inkml:brushProperty name="height" value="0.05" units="cm"/>
    </inkml:brush>
  </inkml:definitions>
  <inkml:trace contextRef="#ctx0" brushRef="#br0">338 121 24575,'-1'-5'0,"-1"1"0,1-1 0,-1 1 0,0-1 0,0 1 0,-1 0 0,1 0 0,-1 0 0,-4-4 0,5 5 0,-3-3 0,0 0 0,-1 0 0,0 0 0,0 0 0,0 1 0,0 0 0,-1 0 0,0 1 0,0 0 0,0 0 0,-13-4 0,17 7 0,-1-1 0,0 1 0,0 1 0,0-1 0,0 0 0,0 1 0,0 0 0,0 0 0,0 0 0,-1 1 0,1-1 0,0 1 0,1 0 0,-1 0 0,0 0 0,0 1 0,0-1 0,1 1 0,-1 0 0,1 0 0,-1 0 0,1 1 0,0-1 0,0 1 0,-4 3 0,-7 11 0,0 2 0,1-1 0,1 1 0,1 1 0,1 0 0,1 1 0,0 0 0,2 0 0,-9 40 0,14-52 0,0 0 0,1-1 0,0 1 0,1 0 0,0 0 0,0 0 0,1-1 0,0 1 0,4 15 0,-3-19 0,0 0 0,0 0 0,0-1 0,0 1 0,1-1 0,0 1 0,0-1 0,0 0 0,1 0 0,-1 0 0,1 0 0,0-1 0,0 0 0,0 0 0,1 0 0,-1 0 0,9 3 0,-3-1 0,0-2 0,0 1 0,1-1 0,-1-1 0,1 0 0,0-1 0,-1 0 0,1 0 0,0-1 0,0 0 0,-1-1 0,1-1 0,0 0 0,-1 0 0,1-1 0,-1 0 0,0 0 0,0-1 0,0-1 0,0 0 0,-1 0 0,16-12 0,-14 9 0,0-1 0,-1 0 0,0-1 0,-1 0 0,0 0 0,0-1 0,-1 0 0,-1-1 0,0 1 0,0-1 0,-1-1 0,-1 0 0,0 1 0,0-1 0,-2-1 0,1 1 0,1-21 0,-5 26 0,0-1 0,0 0 0,-1 0 0,0 1 0,-3-14 0,3 18 0,-1-1 0,1 1 0,-1-1 0,0 1 0,0 0 0,0-1 0,-1 1 0,1 0 0,-1 1 0,0-1 0,-6-5 0,8 8 0,0 0 0,0 0 0,0 0 0,0 1 0,-1-1 0,1 0 0,0 1 0,0-1 0,-1 1 0,1-1 0,-1 1 0,1 0 0,0 0 0,-1-1 0,1 1 0,-1 0 0,1 0 0,-1 0 0,1 0 0,0 1 0,-1-1 0,1 0 0,-1 1 0,1-1 0,0 1 0,-1-1 0,1 1 0,0 0 0,0-1 0,-1 1 0,1 0 0,0 0 0,0 0 0,0 0 0,0 0 0,0 0 0,-1 2 0,-5 5 0,2 0 0,-1 0 0,1 0 0,-5 13 0,6-14 0,-4 7 0,1 0 0,0 1 0,2 0 0,0 0 0,0 1 0,1-1 0,1 1 0,1 0 0,0-1 0,1 25 0,0-38 0,1 0 0,1 0 0,-1 0 0,0 0 0,0 0 0,1 0 0,-1 0 0,1 0 0,-1 0 0,1 0 0,0-1 0,0 1 0,0 0 0,0-1 0,0 1 0,0 0 0,0-1 0,1 1 0,-1-1 0,1 0 0,-1 1 0,1-1 0,-1 0 0,1 0 0,0 0 0,-1 0 0,1 0 0,3 1 0,-2-2 0,0 0 0,0 0 0,0 0 0,0 0 0,1 0 0,-1 0 0,0-1 0,0 0 0,0 1 0,0-1 0,0 0 0,-1 0 0,1-1 0,0 1 0,0-1 0,-1 1 0,5-4 0,8-9 0,-1 1 0,0-2 0,-1 0 0,0 0 0,-1-2 0,-1 1 0,10-20 0,-9 16 0,-12 19 0,0 1 0,0-1 0,0 1 0,1 0 0,-1-1 0,0 1 0,0 0 0,0-1 0,1 1 0,-1 0 0,0-1 0,0 1 0,1 0 0,-1 0 0,0-1 0,1 1 0,-1 0 0,0 0 0,1 0 0,-1-1 0,1 1 0,-1 0 0,0 0 0,1 0 0,-1 0 0,1 0 0,3 8 0,-3 27 0,-1-25 0,8 63-1365,-6-53-5461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0.866"/>
    </inkml:context>
    <inkml:brush xml:id="br0">
      <inkml:brushProperty name="width" value="0.05" units="cm"/>
      <inkml:brushProperty name="height" value="0.05" units="cm"/>
    </inkml:brush>
  </inkml:definitions>
  <inkml:trace contextRef="#ctx0" brushRef="#br0">1 313 24575,'0'-13'0,"0"9"0,-1 0 0,1 0 0,0 0 0,0 0 0,1 0 0,-1 0 0,1 0 0,0 0 0,0 0 0,0 0 0,3-5 0,-4 9 0,0-1 0,1 1 0,-1 0 0,0-1 0,1 1 0,-1 0 0,0-1 0,1 1 0,-1 0 0,1 0 0,-1-1 0,1 1 0,-1 0 0,1 0 0,-1 0 0,1 0 0,-1 0 0,0 0 0,1 0 0,-1-1 0,1 1 0,-1 0 0,1 1 0,-1-1 0,1 0 0,-1 0 0,1 0 0,-1 0 0,1 0 0,-1 0 0,1 1 0,-1-1 0,1 0 0,-1 0 0,0 1 0,1-1 0,-1 0 0,1 0 0,-1 1 0,0-1 0,1 1 0,-1-1 0,0 0 0,0 1 0,1-1 0,-1 1 0,16 22 0,-15-21 0,9 17 0,-1 1 0,-1 0 0,0 0 0,5 28 0,10 28 0,-21-75 0,-1-5 0,1-12 0,0-22 0,-2 37 0,0-7 0,1-1 0,0 1 0,1 0 0,0 0 0,0 0 0,0 0 0,1 0 0,1 0 0,-1 0 0,5-6 0,-5 10 0,-1 1 0,1 0 0,-1 0 0,1 0 0,0 0 0,0 0 0,0 0 0,0 1 0,1-1 0,-1 1 0,1 0 0,-1 0 0,1 1 0,0-1 0,0 1 0,0-1 0,0 1 0,0 1 0,0-1 0,0 0 0,0 1 0,6 0 0,4 2 0,1 0 0,-1 1 0,0 1 0,0 0 0,0 1 0,0 1 0,-1 0 0,22 13 0,-17-8 0,2-2 0,38 15 0,-56-24 0,-1 0 0,0 1 0,0-1 0,0 0 0,0 1 0,1-1 0,-1 0 0,0 0 0,0 0 0,1 0 0,-1 0 0,0 0 0,0 0 0,0-1 0,1 1 0,-1 0 0,0-1 0,0 1 0,0 0 0,0-1 0,2 0 0,-3 0 0,1 0 0,0 0 0,-1 0 0,1 0 0,-1 0 0,1 0 0,-1 0 0,0 0 0,1 0 0,-1 0 0,0 0 0,0 0 0,0 0 0,0 0 0,1 0 0,-2 0 0,1-1 0,0-1 0,-1-3 0,-1 0 0,0-1 0,0 1 0,0 0 0,0 0 0,-6-8 0,5 7 0,-1 1 0,-1-1 0,1 1 0,-1 0 0,0 1 0,-1-1 0,1 1 0,-9-7 0,11 11 0,0-1 0,0 0 0,0 1 0,0 0 0,0 0 0,0 0 0,-1 0 0,1 0 0,0 1 0,0-1 0,-1 1 0,1 0 0,0 0 0,-1 0 0,1 0 0,0 1 0,-1-1 0,1 1 0,0 0 0,0 0 0,-6 3 0,2-1 0,0 1 0,0 1 0,1-1 0,-1 1 0,1 1 0,0-1 0,0 1 0,1 0 0,0 0 0,0 0 0,0 1 0,1 0 0,-5 10 0,5-10 0,0 1 0,1 0 0,0 0 0,0 0 0,1 1 0,0-1 0,0 0 0,1 1 0,1 0 0,-1-1 0,1 1 0,2 12 0,-2-19 0,1 0 0,-1 1 0,1-1 0,0 0 0,0 0 0,0 1 0,0-1 0,0 0 0,1 0 0,-1 0 0,1 0 0,-1 0 0,1-1 0,0 1 0,0 0 0,-1-1 0,1 1 0,0-1 0,0 0 0,1 0 0,-1 0 0,0 0 0,0 0 0,1 0 0,-1 0 0,0-1 0,1 1 0,-1-1 0,0 0 0,1 1 0,-1-1 0,1 0 0,3-1 0,3 0 0,1 0 0,-1 0 0,0-1 0,0-1 0,-1 1 0,1-1 0,14-8 0,-9 3 0,0-1 0,-1 0 0,-1-1 0,0-1 0,0 0 0,-1-1 0,0 0 0,-1 0 0,0-1 0,-1-1 0,-1 0 0,14-29 0,-12 19 0,-1 0 0,-1-1 0,-1 0 0,-1 0 0,-1-1 0,-1 0 0,0-33 0,-3 55 0,-1 1 0,0-1 0,0 1 0,-1-1 0,1 1 0,0-1 0,-1 1 0,0-1 0,0 1 0,0 0 0,-3-7 0,4 10 0,-1 0 0,1 0 0,0-1 0,0 1 0,0 0 0,0 0 0,-1 0 0,1-1 0,0 1 0,0 0 0,-1 0 0,1 0 0,0 0 0,0 0 0,-1 0 0,1-1 0,0 1 0,0 0 0,-1 0 0,1 0 0,0 0 0,0 0 0,-1 0 0,1 0 0,0 0 0,0 0 0,-1 0 0,1 0 0,0 0 0,-1 0 0,1 0 0,0 1 0,0-1 0,-1 0 0,1 0 0,0 0 0,0 0 0,-1 0 0,-7 12 0,-3 16 0,0 17-195,3 0 0,2 0 0,1 1 0,3 0 0,1 0 0,8 59 0,0-41-6631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2.639"/>
    </inkml:context>
    <inkml:brush xml:id="br0">
      <inkml:brushProperty name="width" value="0.05" units="cm"/>
      <inkml:brushProperty name="height" value="0.05" units="cm"/>
    </inkml:brush>
  </inkml:definitions>
  <inkml:trace contextRef="#ctx0" brushRef="#br0">207 189 24575,'9'-8'0,"1"1"0,0 0 0,0 0 0,11-5 0,-6 5 0,24-19 0,-36 23 0,0 0 0,0 0 0,0 0 0,0 0 0,0 0 0,-1 0 0,1-1 0,-1 1 0,0-1 0,0 0 0,3-7 0,-5 9 0,1 1 0,-1-1 0,1 0 0,-1 1 0,0-1 0,0 0 0,0 1 0,0-1 0,0 0 0,0 1 0,0-1 0,-1 0 0,1 1 0,0-1 0,-1 1 0,0-1 0,1 1 0,-1-1 0,0 1 0,-1-2 0,0 0 0,1 1 0,-1 0 0,-1 1 0,1-1 0,0 0 0,0 0 0,-1 1 0,1 0 0,-1-1 0,1 1 0,-4-1 0,-3-1 0,-1 1 0,0-1 0,-1 2 0,1-1 0,-15 1 0,11 2 0,1 0 0,0 0 0,0 2 0,0-1 0,0 2 0,0 0 0,0 0 0,1 1 0,0 1 0,0 0 0,0 1 0,-16 12 0,22-15 0,1 1 0,-1 0 0,1 0 0,0 1 0,0 0 0,1 0 0,-1 0 0,2 0 0,-1 1 0,-4 10 0,6-12 0,0 1 0,1-1 0,0 1 0,0-1 0,1 1 0,-1 0 0,1 0 0,0-1 0,1 1 0,-1 0 0,1-1 0,0 1 0,1 0 0,-1-1 0,3 6 0,0-3 0,0-1 0,1 1 0,0-1 0,0 0 0,0 0 0,1-1 0,0 0 0,0 0 0,1 0 0,0 0 0,0-1 0,0-1 0,0 1 0,1-1 0,0 0 0,0-1 0,0 0 0,0 0 0,0 0 0,1-1 0,-1-1 0,1 1 0,-1-1 0,1-1 0,0 0 0,13-1 0,-21 1 0,-1 0 0,1 0 0,0 0 0,-1 0 0,1 0 0,-1 0 0,1 0 0,0 0 0,-1-1 0,1 1 0,-1 0 0,1 0 0,0-1 0,-1 1 0,1 0 0,-1-1 0,1 1 0,-1 0 0,1-1 0,-1 1 0,1-1 0,0 0 0,-12-4 0,-23-1 0,28 5 0,0 2 0,0-1 0,0 1 0,0 0 0,0 0 0,1 0 0,-1 1 0,0 0 0,1 0 0,-1 1 0,1-1 0,0 1 0,0 0 0,0 1 0,0-1 0,1 1 0,-1 0 0,1 0 0,0 0 0,0 1 0,0 0 0,1-1 0,0 1 0,0 1 0,0-1 0,-3 8 0,4-7 0,0 1 0,0-1 0,0 1 0,1-1 0,0 1 0,1 0 0,-1 0 0,1 0 0,1-1 0,-1 1 0,1 0 0,0 0 0,1-1 0,-1 1 0,1-1 0,1 1 0,-1-1 0,1 0 0,0 0 0,1 0 0,-1 0 0,9 9 0,-5-7 0,1-1 0,0 0 0,0-1 0,1 0 0,-1 0 0,1-1 0,1 0 0,-1 0 0,1-1 0,-1 0 0,1-1 0,0 0 0,1-1 0,-1 0 0,0 0 0,1-1 0,-1-1 0,1 1 0,-1-2 0,14-1 0,-11 0 0,1 0 0,-1 0 0,-1-1 0,1-1 0,0 0 0,-1-1 0,0-1 0,0 1 0,0-2 0,-1 0 0,0 0 0,0-1 0,-1 0 0,0-1 0,15-16 0,-18 15 0,-1 0 0,1-1 0,-2 1 0,1-1 0,-1-1 0,-1 1 0,0 0 0,-1-1 0,0 0 0,-1 0 0,0 0 0,0-15 0,-1 13 0,-2-1 0,1 1 0,-2-1 0,0 1 0,-1 0 0,0 0 0,-1 0 0,-1 0 0,-11-24 0,-1 15 0,7 18 0,10 6 0,0-1 0,-1 0 0,1 1 0,0-1 0,-1 1 0,1-1 0,0 0 0,0 1 0,-1-1 0,1 1 0,0-1 0,0 1 0,0-1 0,0 1 0,-1-1 0,1 1 0,0-1 0,0 1 0,0-1 0,0 1 0,0-1 0,0 1 0,0-1 0,1 1 0,13 204 0,-14-188 0,1-2 0,11-35 0,-5 8 0,-1-2 0,2 0 0,10-16 0,-16 28 0,0-1 0,-1 1 0,1 0 0,0 0 0,0-1 0,1 1 0,-1 0 0,0 1 0,1-1 0,-1 0 0,1 1 0,0-1 0,-1 1 0,1 0 0,0 0 0,0 0 0,0 0 0,3 0 0,-4 1 0,0 1 0,0-1 0,1 1 0,-1-1 0,0 1 0,0 0 0,0 0 0,0 0 0,0 0 0,0 0 0,0 0 0,-1 1 0,1-1 0,0 1 0,-1-1 0,1 1 0,-1 0 0,1-1 0,0 3 0,26 41 0,-24-36 0,11 19 0,-9-15 0,0 0 0,2 0 0,-1-1 0,19 22 0,-24-32 0,0 0 0,0 1 0,0-1 0,1 0 0,-1-1 0,1 1 0,0 0 0,-1-1 0,1 1 0,0-1 0,0 0 0,0 0 0,0 0 0,0 0 0,0-1 0,0 1 0,0-1 0,0 1 0,0-1 0,0 0 0,0-1 0,1 1 0,-1 0 0,0-1 0,0 0 0,0 0 0,0 0 0,4-2 0,-1 0 0,0-1 0,1 0 0,-2 0 0,1-1 0,0 0 0,-1 0 0,0 0 0,0 0 0,-1-1 0,0 0 0,0 0 0,0 0 0,6-13 0,1-7 0,-1 0 0,8-33 0,-8 24 0,-1 0 0,-2 0 0,-2 0 0,-1-1 0,-1-41 0,-3 74 0,0 1 0,-1 0 0,1 0 0,-1-1 0,1 1 0,-1 0 0,0 0 0,0 0 0,0 0 0,-2-4 0,3 6 0,0-1 0,0 1 0,-1 0 0,1 0 0,0 0 0,0-1 0,0 1 0,0 0 0,-1 0 0,1 0 0,0 0 0,0 0 0,0-1 0,-1 1 0,1 0 0,0 0 0,0 0 0,-1 0 0,1 0 0,0 0 0,0 0 0,-1 0 0,1 0 0,0 0 0,0 0 0,-1 0 0,1 0 0,0 0 0,0 0 0,-1 0 0,1 0 0,0 0 0,-1 1 0,-7 13 0,4 2 0,1 1 0,0-1 0,1 1 0,0 24 0,7 69 0,2-31 0,34 152 0,-34-209 0,-3-17 0,-3-12 0,-2-15 0,-5-9 0,-2 0 0,-16-44 0,-8-28 0,31 102 0,1-1 0,0 1 0,-1 0 0,1 0 0,0-1 0,-1 1 0,1 0 0,0 0 0,0-1 0,0 1 0,0 0 0,1-1 0,-1 1 0,0 0 0,0-1 0,1 1 0,-1 0 0,1 0 0,-1 0 0,1-1 0,-1 1 0,1 0 0,0 0 0,0 0 0,-1 0 0,1 0 0,0 0 0,0 0 0,0 0 0,0 1 0,0-1 0,0 0 0,0 0 0,1 1 0,-1-1 0,0 1 0,0-1 0,2 0 0,5 0 0,-1 0 0,1 0 0,-1 1 0,1 0 0,12 2 0,-4-1 0,-11 0 0,9-1 0,-1 1 0,19-3 0,-27 1 0,0 0 0,-1 0 0,1 0 0,0-1 0,-1 1 0,1-1 0,-1 0 0,0-1 0,0 1 0,4-4 0,-7 6 0,-1 0 0,0 0 0,0 0 0,0 0 0,0 0 0,0 0 0,0 0 0,0 0 0,0 0 0,1 0 0,-1 0 0,0 0 0,0 0 0,0 0 0,0 0 0,0 0 0,0 0 0,0 0 0,1 0 0,-1 0 0,0 0 0,0 0 0,0 0 0,0 0 0,0 0 0,0 0 0,0 0 0,0 0 0,1 0 0,-1 0 0,0 0 0,0 1 0,0-1 0,0 0 0,0 0 0,0 0 0,0 0 0,0 0 0,0 0 0,0 0 0,0 0 0,0 0 0,0 1 0,0-1 0,0 0 0,0 0 0,0 0 0,0 0 0,0 0 0,0 0 0,0 0 0,0 1 0,2 11 0,-3 16 0,1-24 0,-1 12-151,1-1-1,1 1 0,0-1 0,1 1 1,1-1-1,0 1 0,1-1 1,9 20-1,-5-19-6674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2.990"/>
    </inkml:context>
    <inkml:brush xml:id="br0">
      <inkml:brushProperty name="width" value="0.05" units="cm"/>
      <inkml:brushProperty name="height" value="0.05" units="cm"/>
    </inkml:brush>
  </inkml:definitions>
  <inkml:trace contextRef="#ctx0" brushRef="#br0">1 24 24575,'-1'-17'0,"2"10"0,6 22 0,3 4 0,-1-2 0,-1-1 0,-1 2 0,6 19 0,8 54-455,-3 1 0,9 161 0,-26-226-6371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3.665"/>
    </inkml:context>
    <inkml:brush xml:id="br0">
      <inkml:brushProperty name="width" value="0.05" units="cm"/>
      <inkml:brushProperty name="height" value="0.05" units="cm"/>
    </inkml:brush>
  </inkml:definitions>
  <inkml:trace contextRef="#ctx0" brushRef="#br0">1 179 24575,'0'-11'0,"1"-5"0,0 16 0,0-1 0,-1 0 0,1 1 0,0-1 0,0 1 0,0-1 0,0 1 0,0-1 0,0 1 0,0-1 0,0 1 0,0 0 0,0 0 0,0-1 0,0 1 0,0 0 0,0 0 0,1 0 0,42-2 0,-26 1 0,-1 0 0,29-5 0,-41 5 0,-1-1 0,1 1 0,0-1 0,-1 0 0,1 0 0,-1 0 0,1-1 0,-1 0 0,0 0 0,0 0 0,0 0 0,-1 0 0,7-7 0,-10 9 0,0 1 0,0-1 0,1 1 0,-1-1 0,0 1 0,0 0 0,1-1 0,-1 1 0,0 0 0,1-1 0,-1 1 0,1 0 0,-1-1 0,0 1 0,1 0 0,-1 0 0,1-1 0,-1 1 0,1 0 0,-1 0 0,0 0 0,1 0 0,-1 0 0,1 0 0,-1 0 0,2 0 0,2 11 0,-5 35 0,0-26 0,1-14 0,1 1 0,0-1 0,0 0 0,0 0 0,0 0 0,1 0 0,0 0 0,1-1 0,4 11 0,-6-14 0,0-1 0,1 1 0,-1-1 0,0 1 0,1-1 0,-1 0 0,0 0 0,1 1 0,0-1 0,-1 0 0,1 0 0,-1 0 0,1-1 0,0 1 0,0 0 0,0-1 0,-1 1 0,1-1 0,0 1 0,0-1 0,0 0 0,0 0 0,0 0 0,0 0 0,0 0 0,0 0 0,0-1 0,-1 1 0,1-1 0,0 1 0,0-1 0,0 1 0,-1-1 0,1 0 0,2-1 0,1-2 0,0 1 0,0-1 0,0 0 0,-1 0 0,1-1 0,-1 1 0,0-1 0,0 0 0,-1 0 0,1 0 0,-1-1 0,0 1 0,-1-1 0,1 0 0,1-7 0,2-7 0,-1 0 0,0 0 0,2-27 0,-6 39 0,2-20 0,-3 26 0,0 1 0,0 0 0,0 0 0,0-1 0,0 1 0,0 0 0,0 0 0,0 0 0,-1-1 0,1 1 0,0 0 0,-1 0 0,1 0 0,-1-1 0,0 0 0,-3 7 0,1 5 0,1 1 0,0-1 0,1 1 0,0-1 0,1 16 0,6 58 0,-5-70 0,53 308 0,-10-69 0,-41-235 0,1 6 0,0 36 0,-4-55 0,0 0 0,0-1 0,0 1 0,-1 0 0,0-1 0,0 1 0,0 0 0,0-1 0,-1 1 0,1-1 0,-1 0 0,-1 0 0,1 1 0,-4 3 0,5-6 0,-1-1 0,0 0 0,1 0 0,-1 1 0,0-1 0,0 0 0,0-1 0,0 1 0,1 0 0,-1 0 0,0-1 0,-1 1 0,1-1 0,0 0 0,0 0 0,0 1 0,0-1 0,0-1 0,0 1 0,0 0 0,0 0 0,0-1 0,0 1 0,0-1 0,0 0 0,0 0 0,-2-1 0,-8-3 0,2-1 0,-1 0 0,-13-10 0,19 13 0,-23-18 0,1-1 0,-40-42 0,52 49 0,2-2 0,0 1 0,0-2 0,2 0 0,-15-31 0,23 44 0,1 0 0,0 1 0,1-1 0,-1 0 0,1-1 0,0 1 0,1 0 0,-1 0 0,1 0 0,0 0 0,0-1 0,0 1 0,3-8 0,-2 9 0,0 1 0,1-1 0,-1 1 0,1-1 0,0 1 0,0 0 0,0 0 0,1 0 0,-1 0 0,1 0 0,0 1 0,0-1 0,0 1 0,0 0 0,0-1 0,0 1 0,0 1 0,1-1 0,4-1 0,16-6 68,-1 2 0,2 1-1,-1 1 1,28-2 0,-24 3-636,0 0 0,52-17 0,-65 15-6258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3.235"/>
    </inkml:context>
    <inkml:brush xml:id="br0">
      <inkml:brushProperty name="width" value="0.05" units="cm"/>
      <inkml:brushProperty name="height" value="0.05" units="cm"/>
    </inkml:brush>
  </inkml:definitions>
  <inkml:trace contextRef="#ctx0" brushRef="#br0">23 7 24575,'0'0'0,"0"0"0,0 0 0,0 0 0,0 0 0,0-1 0,0 1 0,-1 0 0,1 0 0,0 0 0,0-1 0,0 1 0,0 0 0,0 0 0,0 0 0,0 0 0,0-1 0,0 1 0,0 0 0,0 0 0,1 0 0,-1-1 0,0 1 0,0 0 0,0 0 0,0 0 0,0 0 0,0 0 0,0-1 0,0 1 0,0 0 0,1 0 0,-1 0 0,0 0 0,0 0 0,0-1 0,0 1 0,0 0 0,1 0 0,-1 0 0,0 0 0,0 0 0,0 0 0,1 0 0,-1 0 0,0 0 0,0 0 0,0 0 0,0 0 0,1 0 0,-1 0 0,0 0 0,0 0 0,0 0 0,1 0 0,-1 0 0,0 0 0,0 0 0,0 0 0,0 0 0,1 0 0,-1 1 0,8 9 0,-6 1 0,-1-1 0,0 1 0,0 0 0,-1-1 0,-1 1 0,-1 13 0,-15 63 0,15-77 0,-1 1 0,1 0 0,-2 1 0,-6 15 0,17-33 0,0-1 0,1 1 0,0 1 0,1-1 0,-1 1 0,1 1 0,0-1 0,10-2 0,-6 3 0,0 1 0,0 1 0,1 0 0,-1 0 0,0 1 0,26 3 0,-30-2 0,-1 1 0,0 1 0,0-1 0,0 1 0,-1 1 0,1-1 0,0 1 0,-1 1 0,0 0 0,0 0 0,0 0 0,11 9 0,-17-12 0,0-1 0,0 1 0,0 0 0,-1-1 0,1 1 0,0 0 0,0 0 0,0 0 0,-1 0 0,1 0 0,-1 0 0,1 0 0,0 0 0,-1 0 0,0 0 0,1 0 0,-1 0 0,0 1 0,1-1 0,-1 0 0,0 0 0,0 0 0,0 0 0,0 1 0,0-1 0,0 0 0,-1 0 0,1 0 0,0 0 0,0 0 0,-1 1 0,1-1 0,-1 0 0,1 0 0,-1 0 0,1 0 0,-1 0 0,0 0 0,0 0 0,1-1 0,-1 1 0,0 0 0,0 0 0,0 0 0,0-1 0,0 1 0,0 0 0,0-1 0,-1 1 0,-4 3 0,-1-1 0,0 0 0,0 0 0,0 0 0,0-1 0,-11 2 0,3-1-151,1-1-1,0-1 0,-1 0 0,1 0 1,-1-2-1,1 0 0,-1-1 1,-19-4-1,12-2-6674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4.003"/>
    </inkml:context>
    <inkml:brush xml:id="br0">
      <inkml:brushProperty name="width" value="0.05" units="cm"/>
      <inkml:brushProperty name="height" value="0.05" units="cm"/>
    </inkml:brush>
  </inkml:definitions>
  <inkml:trace contextRef="#ctx0" brushRef="#br0">120 149 24575,'0'-20'0,"-2"-47"0,2 63 0,-1 0 0,0 0 0,0 0 0,0-1 0,0 1 0,0 1 0,-1-1 0,0 0 0,0 0 0,0 0 0,0 1 0,-4-6 0,5 9 0,1-1 0,-1 1 0,0-1 0,1 1 0,-1-1 0,0 1 0,1-1 0,-1 1 0,0 0 0,0-1 0,1 1 0,-1 0 0,0 0 0,0-1 0,1 1 0,-1 0 0,0 0 0,0 0 0,0 0 0,1 0 0,-1 0 0,0 0 0,0 1 0,0-1 0,1 0 0,-1 0 0,0 1 0,0-1 0,1 0 0,-1 1 0,0-1 0,1 0 0,-1 1 0,0-1 0,1 1 0,-1 0 0,1-1 0,-1 1 0,1-1 0,-1 1 0,1 0 0,-1-1 0,0 2 0,-2 4 0,-1-1 0,1 1 0,0 0 0,-3 7 0,-4 16 0,1 1 0,1 0 0,2 0 0,1 0 0,1 1 0,2 0 0,1 0 0,1 0 0,2 0 0,1-1 0,9 42 0,-10-64-105,0 0 0,1 0 0,-1 0 0,2 0 0,-1 0 0,1-1 0,0 0 0,1 0 0,-1 0 0,1 0 0,1-1 0,6 7 0,11 4-6721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4.579"/>
    </inkml:context>
    <inkml:brush xml:id="br0">
      <inkml:brushProperty name="width" value="0.05" units="cm"/>
      <inkml:brushProperty name="height" value="0.05" units="cm"/>
    </inkml:brush>
  </inkml:definitions>
  <inkml:trace contextRef="#ctx0" brushRef="#br0">68 326 24575,'-2'-1'0,"0"1"0,-1 0 0,1-1 0,0 0 0,0 1 0,0-1 0,0 0 0,0 0 0,0 0 0,0 0 0,-3-3 0,3 3 0,0 0 0,0-1 0,1 1 0,-1 0 0,0 0 0,0 1 0,0-1 0,0 0 0,0 1 0,-4-2 0,5 3 0,1-1 0,-1 0 0,1 0 0,-1 0 0,0 0 0,1 0 0,-1 1 0,1-1 0,-1 0 0,1 1 0,-1-1 0,1 0 0,-1 1 0,1-1 0,-1 0 0,1 1 0,0-1 0,-1 1 0,1-1 0,-1 1 0,1-1 0,0 1 0,0-1 0,-1 1 0,1-1 0,0 1 0,0 0 0,0-1 0,-1 1 0,1-1 0,0 1 0,0 0 0,0-1 0,0 1 0,0-1 0,0 1 0,0 0 0,1 0 0,3 30 0,-3-23 0,4 53 0,-2 0 0,-3 0 0,-15 110 0,28-318 0,9-73 0,-15 178 0,1-1 0,3 1 0,15-42 0,-21 73 0,0 0 0,0 0 0,1 0 0,0 1 0,1-1 0,0 1 0,0 1 0,15-15 0,-19 21 0,0 1 0,1-1 0,-1 1 0,1-1 0,-1 1 0,1 0 0,0 0 0,0 1 0,0-1 0,0 1 0,0 0 0,0 0 0,0 0 0,1 0 0,-1 1 0,0 0 0,0 0 0,0 0 0,1 0 0,-1 1 0,0-1 0,0 1 0,0 0 0,1 0 0,-1 1 0,-1 0 0,8 3 0,-6-3 0,-1 1 0,0 0 0,0 0 0,-1 0 0,1 0 0,0 0 0,-1 1 0,0-1 0,0 1 0,0 0 0,0 0 0,3 8 0,-3-5 0,0 1 0,0-1 0,-1 1 0,0 0 0,0 0 0,-1 0 0,0 9 0,0-2 0,-2-1 0,0 0 0,0 1 0,-1-1 0,-1 0 0,-1 0 0,0 0 0,-7 17 0,3-15 0,-1 0 0,-1 0 0,0 0 0,-1-1 0,0-1 0,-1 0 0,-16 13 0,9-10 0,-1 0 0,-1-2 0,0 0 0,-35 17 0,52-30 0,1 0 0,0-1 0,0 1 0,0-1 0,0 1 0,-1-1 0,1 0 0,0 0 0,-1 0 0,1 0 0,-1-1 0,1 0 0,-7 0 0,29-4 0,-11 6 0,-1-1 0,0 2 0,1-1 0,-1 1 0,0 0 0,0 1 0,-1 0 0,10 6 0,50 45 0,-39-30 0,-12-12-195,0-1 0,1 0 0,0-1 0,0-1 0,1-1 0,28 12 0,-13-11-6631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4.931"/>
    </inkml:context>
    <inkml:brush xml:id="br0">
      <inkml:brushProperty name="width" value="0.05" units="cm"/>
      <inkml:brushProperty name="height" value="0.05" units="cm"/>
    </inkml:brush>
  </inkml:definitions>
  <inkml:trace contextRef="#ctx0" brushRef="#br0">121 119 24575,'0'-19'0,"1"13"0,-1-1 0,1 1 0,-2 0 0,1-1 0,-1 1 0,1-1 0,-2 1 0,1 0 0,-1 0 0,-4-11 0,6 17 0,-1 0 0,1-1 0,0 1 0,-1 0 0,1 0 0,0 0 0,-1 0 0,1 0 0,-1-1 0,1 1 0,0 0 0,-1 0 0,1 0 0,-1 0 0,1 0 0,-1 0 0,1 0 0,0 0 0,-1 0 0,1 0 0,-1 1 0,1-1 0,0 0 0,-1 0 0,1 0 0,-1 0 0,1 1 0,0-1 0,-1 0 0,1 0 0,0 1 0,-1-1 0,1 0 0,0 1 0,0-1 0,-1 0 0,1 1 0,0-1 0,0 0 0,-1 1 0,1-1 0,0 0 0,0 2 0,-14 19 0,13-19 0,-14 27 0,1 0 0,2 2 0,-16 58 0,26-84 0,1-1 0,0 1 0,1 0 0,-1 0 0,1 0 0,0 0 0,1 0 0,-1 0 0,1-1 0,0 1 0,0 0 0,0 0 0,2 4 0,-2-7 0,0-1 0,0 1 0,0-1 0,0 1 0,0-1 0,0 0 0,0 1 0,0-1 0,1 0 0,-1 0 0,0 0 0,1 0 0,-1 0 0,1 0 0,-1 0 0,3 0 0,-2 0 0,1-1 0,-1 1 0,1-1 0,-1 0 0,1 0 0,0 0 0,-1 0 0,1 0 0,-1-1 0,1 1 0,-1-1 0,1 1 0,-1-1 0,3-1 0,4-2 0,-1-1 0,0 0 0,1 0 0,-2-1 0,1 0 0,-1 0 0,0-1 0,0 0 0,0 0 0,-1 0 0,-1-1 0,9-13 0,-9 11 0,1 0 0,-1 0 0,0 0 0,-1-1 0,-1 0 0,1 0 0,-2 0 0,1 0 0,-2-1 0,2-14 0,-3 23 8,0-1-1,-1 0 1,1 1-1,-1-1 0,1 1 1,-1-1-1,0 0 1,0 1-1,-1 0 0,1-1 1,-1 1-1,1 0 1,-1 0-1,0-1 1,0 2-1,-1-1 0,1 0 1,-1 0-1,1 1 1,-1-1-1,0 1 0,-5-4 1,3 4 3,0 0 1,0 0-1,0 0 0,0 0 1,0 1-1,0 0 1,0 0-1,-1 1 0,1-1 1,0 1-1,-1 0 0,1 0 1,0 1-1,-7 1 1,6-1-37,1 1 1,-1-1-1,1 1 1,0 0 0,0 0-1,0 1 1,0-1 0,0 1-1,0 0 1,1 1-1,-1-1 1,1 1 0,-6 7-1,7-8-34,1 0 0,0 0-1,0 0 1,1 1-1,-1-1 1,1 0 0,-1 1-1,1-1 1,0 1 0,0 0-1,1-1 1,-1 1 0,1 0-1,0 0 1,0-1-1,0 1 1,0 0 0,1-1-1,-1 1 1,1 0 0,0-1-1,2 5 1,4 10-6767</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5.306"/>
    </inkml:context>
    <inkml:brush xml:id="br0">
      <inkml:brushProperty name="width" value="0.05" units="cm"/>
      <inkml:brushProperty name="height" value="0.05" units="cm"/>
    </inkml:brush>
  </inkml:definitions>
  <inkml:trace contextRef="#ctx0" brushRef="#br0">171 66 24575,'1'-1'0,"0"0"0,0 0 0,0 0 0,0 0 0,0 0 0,0 0 0,-1-1 0,1 1 0,0 0 0,-1-1 0,1 1 0,-1 0 0,1-1 0,-1 1 0,0-1 0,0 1 0,1 0 0,-1-1 0,0 1 0,0-1 0,-1 1 0,1-1 0,0 1 0,0 0 0,-1-1 0,1 1 0,0-1 0,-1 1 0,0 0 0,1-1 0,-1 1 0,0 0 0,0 0 0,1 0 0,-3-2 0,2 1 0,0 1 0,-1 0 0,1 0 0,-1-1 0,1 1 0,-1 0 0,0 0 0,1 0 0,-1 1 0,0-1 0,0 0 0,0 1 0,1-1 0,-1 1 0,0-1 0,0 1 0,0 0 0,0 0 0,0 0 0,0 0 0,0 0 0,0 1 0,1-1 0,-1 0 0,0 1 0,-3 0 0,1 2 0,0-1 0,0 1 0,1 0 0,-1 0 0,0 0 0,1 0 0,0 1 0,0-1 0,0 1 0,0 0 0,1 0 0,-1 0 0,1 0 0,-2 6 0,0 0 0,0 0 0,1 0 0,0 0 0,1 1 0,-2 11 0,3-13 0,1-1 0,0 0 0,1 1 0,-1-1 0,2 0 0,-1 0 0,1 0 0,0 1 0,1-2 0,0 1 0,0 0 0,0-1 0,1 1 0,6 8 0,-7-13 0,-1 0 0,1 0 0,0 0 0,0 0 0,0 0 0,0-1 0,0 1 0,0-1 0,1 0 0,-1 0 0,1 0 0,0 0 0,-1-1 0,1 0 0,0 0 0,0 0 0,0 0 0,0 0 0,0-1 0,0 1 0,0-1 0,0 0 0,0-1 0,0 1 0,0-1 0,0 1 0,0-1 0,0 0 0,0-1 0,-1 1 0,6-3 0,-4 2 0,-1-1 0,1 1 0,0-1 0,-1 0 0,1-1 0,-1 1 0,0-1 0,0 1 0,0-1 0,-1-1 0,1 1 0,-1 0 0,0-1 0,0 0 0,-1 1 0,4-8 0,-4 5 0,0 0 0,0 0 0,0-1 0,-1 1 0,0-1 0,-1 1 0,1 0 0,-1-1 0,-1 1 0,1-1 0,-3-9 0,1 10 0,0 0 0,0-1 0,-1 1 0,0 0 0,0 0 0,0 1 0,-1-1 0,0 1 0,-1-1 0,1 1 0,-7-6 0,7 8 0,0 1 0,0-1 0,0 1 0,-1 0 0,0 0 0,0 0 0,0 0 0,0 1 0,0 0 0,0 0 0,0 0 0,-1 1 0,1 0 0,-1 0 0,1 0 0,-6 1 0,4 0 20,1 1 0,0 0 0,0 0 1,0 0-1,0 1 0,0 0 0,0 0 0,1 1 0,-1 0 0,1 0 0,0 0 0,-1 0 0,1 1 0,1 0 0,-1 0 0,-8 9 1,9-8-128,-1 0 0,1 0 1,0 1-1,1-1 0,-1 1 1,1 0-1,0 0 0,0 0 1,1 1-1,0-1 0,0 0 1,1 1-1,-1 0 0,1-1 1,0 10-1,3 0-6719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5.664"/>
    </inkml:context>
    <inkml:brush xml:id="br0">
      <inkml:brushProperty name="width" value="0.05" units="cm"/>
      <inkml:brushProperty name="height" value="0.05" units="cm"/>
    </inkml:brush>
  </inkml:definitions>
  <inkml:trace contextRef="#ctx0" brushRef="#br0">4 100 24575,'5'-16'0,"-2"0"0,1 0 0,0-23 0,-2 26 0,-2 18 0,-8 132 0,0-24 0,6-64 0,-1 0 0,3-1 0,6 55 0,-5-97 0,0-1 0,0 0 0,0 0 0,0 0 0,1 0 0,0 0 0,0 0 0,1 0 0,-1-1 0,1 1 0,0-1 0,7 8 0,-8-10 0,0 0 0,1 0 0,-1 0 0,1-1 0,0 1 0,-1-1 0,1 0 0,0 0 0,0 0 0,0 0 0,0 0 0,0 0 0,0-1 0,0 0 0,0 1 0,0-1 0,0 0 0,0-1 0,0 1 0,0 0 0,0-1 0,0 0 0,4-1 0,3-2-227,-1 0-1,0 0 1,0-1-1,-1 0 1,9-6-1,12-11-6598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5.985"/>
    </inkml:context>
    <inkml:brush xml:id="br0">
      <inkml:brushProperty name="width" value="0.05" units="cm"/>
      <inkml:brushProperty name="height" value="0.05" units="cm"/>
    </inkml:brush>
  </inkml:definitions>
  <inkml:trace contextRef="#ctx0" brushRef="#br0">188 316 24575,'-9'0'0,"-8"0"0,-8 3 0,-5 4 0,0 1 0,2 1 0,3 0 0,8-2 0,11-2 0,8-2 0,8-1 0,7-2 0,7-3 0,7-4 0,0 0-8191</inkml:trace>
  <inkml:trace contextRef="#ctx0" brushRef="#br0" timeOffset="1">461 95 24575,'-6'-11'0,"1"1"0,0-2 0,1 1 0,1 0 0,-4-16 0,7 27 0,0-1 0,0 1 0,0-1 0,-1 1 0,1-1 0,0 1 0,0-1 0,0 1 0,0-1 0,0 1 0,0-1 0,0 1 0,0-1 0,0 1 0,1-1 0,-1 1 0,0-1 0,0 1 0,0-1 0,1 1 0,-1-1 0,0 1 0,1-1 0,7 6 0,10 22 0,-7-4 0,-2 0 0,0 1 0,-2 0 0,0 1 0,-2-1 0,-1 1 0,-1 0 0,-1 0 0,-1 0 0,-3 40 0,-1-44 0,0 1 0,-1-1 0,-1 0 0,-1 0 0,-1-1 0,-1 0 0,-1 0 0,-1 0 0,0-1 0,-1-1 0,-1 0 0,-24 27 0,-28 16-1365,1-10-5461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7.025"/>
    </inkml:context>
    <inkml:brush xml:id="br0">
      <inkml:brushProperty name="width" value="0.05" units="cm"/>
      <inkml:brushProperty name="height" value="0.05" units="cm"/>
    </inkml:brush>
  </inkml:definitions>
  <inkml:trace contextRef="#ctx0" brushRef="#br0">48 112 24575,'0'-19'0,"2"-1"0,0 1 0,7-32 0,-6 49 0,-2 9 0,-1 14 0,-22 243 0,4-84 0,15-147 10,-18 295 319,22-1-2033,3-274-5122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7.445"/>
    </inkml:context>
    <inkml:brush xml:id="br0">
      <inkml:brushProperty name="width" value="0.05" units="cm"/>
      <inkml:brushProperty name="height" value="0.05" units="cm"/>
    </inkml:brush>
  </inkml:definitions>
  <inkml:trace contextRef="#ctx0" brushRef="#br0">320 387 24575,'-31'-54'0,"21"39"0,1-1 0,1 1 0,0-2 0,-6-18 0,13 30 0,0 2 0,0-1 0,0 0 0,0 1 0,-1-1 0,0 1 0,-3-7 0,5 10 0,-1-1 0,1 1 0,0 0 0,-1-1 0,1 1 0,-1 0 0,1-1 0,-1 1 0,1 0 0,-1-1 0,1 1 0,-1 0 0,1 0 0,-1 0 0,1-1 0,-1 1 0,0 0 0,1 0 0,-1 0 0,0 0 0,-1 0 0,1 1 0,0-1 0,0 1 0,0-1 0,-1 1 0,1-1 0,0 1 0,0 0 0,0-1 0,0 1 0,0 0 0,0 0 0,-1 1 0,-21 24 0,2 2 0,-26 41 0,9-13 0,25-37 0,9-11 0,-2-1 0,1 0 0,-1 1 0,0-2 0,-12 12 0,18-18 0,0 0 0,0 0 0,0 1 0,0-1 0,-1 0 0,1 0 0,0 0 0,0 1 0,0-1 0,-1 0 0,1 0 0,0 0 0,0 0 0,-1 1 0,1-1 0,0 0 0,0 0 0,-1 0 0,1 0 0,0 0 0,0 0 0,-1 0 0,1 0 0,0 0 0,0 0 0,-1 0 0,1 0 0,0 0 0,-1 0 0,1 0 0,0 0 0,0 0 0,-1 0 0,1 0 0,0 0 0,0 0 0,-1-1 0,1 1 0,0 0 0,0 0 0,-1 0 0,1 0 0,0-1 0,0 1 0,0-16 0,10-19 0,9-17 0,1 2 0,3 0 0,2 1 0,45-65 0,-63 104 0,1 1 0,0-1 0,0 2 0,1-1 0,0 1 0,16-11 0,-22 17 0,1 0 0,0 0 0,1 0 0,-1 0 0,0 0 0,0 1 0,1 0 0,-1 0 0,1 0 0,-1 0 0,1 1 0,-1 0 0,1 0 0,0 0 0,-1 0 0,1 1 0,-1-1 0,1 1 0,-1 1 0,7 1 0,-1 3-105,-1-1 0,1 1 0,-1 1 0,-1 0 0,1 0 0,-1 0 0,0 1 0,-1 1 0,0-1 0,0 1 0,-1 0 0,6 11 0,16 28-6721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8.230"/>
    </inkml:context>
    <inkml:brush xml:id="br0">
      <inkml:brushProperty name="width" value="0.05" units="cm"/>
      <inkml:brushProperty name="height" value="0.05" units="cm"/>
    </inkml:brush>
  </inkml:definitions>
  <inkml:trace contextRef="#ctx0" brushRef="#br0">1 94 24575,'0'-6'0,"1"0"0,1-1 0,-1 1 0,1 0 0,3-6 0,0-4 0,-4 13 0,7-22 0,-4 18 0,-1 14 0,-1 27 0,-2 0 0,-5 40 0,0-1 0,2 122 171,20 194 0,-1-248-740,6-1 0,45 154 0,-47-226-6257</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8.587"/>
    </inkml:context>
    <inkml:brush xml:id="br0">
      <inkml:brushProperty name="width" value="0.05" units="cm"/>
      <inkml:brushProperty name="height" value="0.05" units="cm"/>
    </inkml:brush>
  </inkml:definitions>
  <inkml:trace contextRef="#ctx0" brushRef="#br0">7 64 24575,'-7'2'0,"10"3"0,13 2 0,30 1 18,0-2-1,49-1 1,96-8-122,-112 0-72,638-23-3134,-61 1-317,-237 14 2425,1444-17-4388,933 42 3485,-2379-8 2211,-58-1 105,-61-2 528,-64-2-163,41-9 2093,-213 1 900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3.562"/>
    </inkml:context>
    <inkml:brush xml:id="br0">
      <inkml:brushProperty name="width" value="0.05" units="cm"/>
      <inkml:brushProperty name="height" value="0.05" units="cm"/>
    </inkml:brush>
  </inkml:definitions>
  <inkml:trace contextRef="#ctx0" brushRef="#br0">34 41 24575,'0'-3'0,"0"-4"0,0-3 0,0-4 0,0 8 0,0 6 0,0 13 0,0 10 0,0 9 0,0 8 0,-3 7 0,-1 3 0,1 2 0,-3-2 0,0-1 0,1-6 0,1-4 0,2-9-8191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9.905"/>
    </inkml:context>
    <inkml:brush xml:id="br0">
      <inkml:brushProperty name="width" value="0.05" units="cm"/>
      <inkml:brushProperty name="height" value="0.05" units="cm"/>
    </inkml:brush>
  </inkml:definitions>
  <inkml:trace contextRef="#ctx0" brushRef="#br0">1 20 24575,'0'-1'0,"1"1"0,-1-1 0,0 0 0,1 1 0,-1-1 0,1 1 0,-1-1 0,1 1 0,-1-1 0,1 1 0,-1-1 0,1 1 0,-1-1 0,1 1 0,0 0 0,-1-1 0,1 1 0,0 0 0,-1 0 0,1-1 0,0 1 0,0 0 0,-1 0 0,1 0 0,1 0 0,24-3 0,-22 3 0,304-6 11,-188 7-230,1234 13-5974,-592-4 2466,2123 27 34,1 33 4639,-2632-60 609,194 5 7224,-444-15-8588,-1 0 0,1 0 0,0-1 0,-1 1 0,1-1 0,-1 0 0,7-2 0,-10 3-174,0 0 0,0 0-1,0 0 1,1 0-1,-1 0 1,0 0-1,0 0 1,0 0-1,0-1 1,1 1 0,-1 0-1,0 0 1,0 0-1,0 0 1,0 0-1,0-1 1,0 1 0,1 0-1,-1 0 1,0 0-1,0-1 1,0 1-1,0 0 1,0 0 0,0 0-1,0-1 1,0 1-1,0 0 1,0 0-1,0 0 1,0-1 0,0 1-1,0 0 1,0 0-1,0 0 1,0-1-1,0 1 1,0 0 0,-1 0-1,1 0 1,0-1-1,0 1 1,-17-11 283,16 10-300,0 1 0,0-1 0,-1 0 0,1 1 0,0-1 0,-1 1 0,1 0 0,0-1 0,-1 1 0,1 0 0,0 0 0,-1 0 0,1 0 0,0 0 0,-1 0 0,1 1 0,0-1 0,-1 0 0,1 0 0,0 1 0,-1-1 0,1 1 0,0 0 0,0-1 0,0 1 0,-1 0 0,1 0 0,0-1 0,0 1 0,0 0 0,0 0 0,0 0 0,1 0 0,-1 0 0,0 1 0,0-1 0,1 0 0,-1 0 0,0 0 0,0 2 0,-2 7 0,0 0 0,0 0 0,1 0 0,-1 17 0,0-6 0,-20 126 0,-3 182 0,22 151 0,4-468 0,0-8 0,-1 0 0,1 0 0,0 0 0,0 0 0,1 0 0,0 0 0,-1 0 0,1-1 0,0 1 0,4 7 0,-5-11 0,0 0 0,0 0 0,0 0 0,0 0 0,0 1 0,0-1 0,0 0 0,1 0 0,-1 0 0,0 0 0,0 0 0,0 0 0,0 0 0,0 0 0,1 0 0,-1 0 0,0 0 0,0 0 0,0 0 0,0-1 0,0 1 0,0 0 0,1 0 0,-1 0 0,0 0 0,0 0 0,0 0 0,0 0 0,0 0 0,0 0 0,0 0 0,0 0 0,1-1 0,-1 1 0,0 0 0,0 0 0,0 0 0,0 0 0,0 0 0,0 0 0,0 0 0,0-1 0,0 1 0,0 0 0,0 0 0,0 0 0,0 0 0,0 0 0,0-1 0,0 1 0,0 0 0,0 0 0,0 0 0,0 0 0,0-1 0,0 1 0,0-1 0,0 1 0,0-1 0,0 1 0,0-1 0,0 0 0,0 1 0,0-1 0,0 1 0,0-1 0,0 1 0,-1-1 0,1 1 0,0-1 0,0 1 0,-1-1 0,1 0 0,0 1 0,0 0 0,-1-1 0,0 0 0,-2-1 0,-1 0 0,0 0 0,1 0 0,-1 0 0,0 0 0,-1 1 0,1 0 0,0 0 0,0 0 0,0 0 0,-6 1 0,7-1 0,-137-8-1019,134 9 673,-84-3-6480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1.313"/>
    </inkml:context>
    <inkml:brush xml:id="br0">
      <inkml:brushProperty name="width" value="0.05" units="cm"/>
      <inkml:brushProperty name="height" value="0.05" units="cm"/>
    </inkml:brush>
  </inkml:definitions>
  <inkml:trace contextRef="#ctx0" brushRef="#br0">166 20 24575,'-6'-1'0,"1"1"0,0-1 0,-1-1 0,-8-2 0,-16-4 0,14 7 0,3 0 0,25 1 0,88-1 0,87 3 0,-186-2 0,1 0 0,-1 0 0,1 0 0,-1 0 0,1 1 0,-1-1 0,1 0 0,-1 1 0,0-1 0,1 1 0,-1 0 0,0-1 0,1 1 0,-1 0 0,0 0 0,0 0 0,1 0 0,0 1 0,-2-1 0,1 0 0,-1 0 0,0 0 0,1 0 0,-1 0 0,0 0 0,0 0 0,1 0 0,-1 0 0,0 0 0,0 0 0,0 0 0,0 0 0,-1 0 0,1 0 0,0 0 0,0 0 0,0 0 0,-1 0 0,0 1 0,-3 6 0,0 0 0,-1-1 0,-1 1 0,-10 12 0,6-7 0,-119 141 0,81-100 0,2 2 0,-66 105 0,109-157 0,1 0 0,0 1 0,0-1 0,0 0 0,1 1 0,0-1 0,0 1 0,-1 5 0,2-9 0,0 0 0,0 0 0,0 1 0,0-1 0,1 0 0,-1 0 0,0 1 0,0-1 0,1 0 0,-1 0 0,1 0 0,-1 0 0,1 1 0,0-1 0,0 0 0,-1 0 0,1 0 0,0 0 0,0 0 0,0-1 0,0 1 0,0 0 0,0 0 0,0-1 0,0 1 0,0 0 0,0-1 0,0 1 0,1-1 0,-1 1 0,0-1 0,0 0 0,0 0 0,2 1 0,17 1 0,0 0 0,0-2 0,0 0 0,0-1 0,39-7 0,12-1 0,-48 7-136,0 0-1,1 2 1,-1 1-1,0 1 1,1 1-1,-1 1 1,0 1-1,-1 0 0,30 13 1,-38-12-6690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1.667"/>
    </inkml:context>
    <inkml:brush xml:id="br0">
      <inkml:brushProperty name="width" value="0.05" units="cm"/>
      <inkml:brushProperty name="height" value="0.05" units="cm"/>
    </inkml:brush>
  </inkml:definitions>
  <inkml:trace contextRef="#ctx0" brushRef="#br0">30 98 24575,'-3'-3'0,"-3"-1"0,-5 0 0,4 1 0,5 1 0,6 1 0,8-3 0,11 0 0,7-2 0,7-4 0,7 1 0,0-2 0,3 2 0,-5 1 0,-3 1 0,-5 0 0,-9 2-8191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2.005"/>
    </inkml:context>
    <inkml:brush xml:id="br0">
      <inkml:brushProperty name="width" value="0.05" units="cm"/>
      <inkml:brushProperty name="height" value="0.05" units="cm"/>
    </inkml:brush>
  </inkml:definitions>
  <inkml:trace contextRef="#ctx0" brushRef="#br0">431 98 24575,'0'-7'0,"0"1"0,0-1 0,-1 1 0,0-1 0,-1 1 0,1 0 0,-1-1 0,-4-8 0,5 13 0,0 0 0,0 0 0,-1 0 0,1 0 0,0 0 0,-1 1 0,0-1 0,1 0 0,-1 1 0,0-1 0,0 1 0,0 0 0,0-1 0,0 1 0,0 0 0,0 0 0,0 1 0,0-1 0,0 0 0,-1 1 0,1-1 0,0 1 0,-1-1 0,1 1 0,0 0 0,-1 0 0,-3 1 0,-4 1 0,0 0 0,0 0 0,0 2 0,0-1 0,1 1 0,-1 0 0,1 1 0,-10 7 0,-8 6 0,-31 28 0,38-29 0,1 1 0,0 1 0,2 1 0,0 0 0,1 1 0,-18 34 0,28-44 0,0 1 0,1 0 0,1 0 0,0 1 0,0 0 0,-2 19 0,5-24 0,1 1 0,0 0 0,0-1 0,1 1 0,0-1 0,0 1 0,1-1 0,0 1 0,0-1 0,7 14 0,-6-16 0,1 0 0,0 0 0,0 0 0,1 0 0,-1-1 0,1 0 0,1 0 0,-1 0 0,0 0 0,1-1 0,0 0 0,0 0 0,1-1 0,-1 0 0,0 0 0,1 0 0,0-1 0,0 0 0,0 0 0,7 0 0,13 2 0,0-1 0,0-1 0,52-4 0,-75 2 4,21-2 164,33-5 0,-53 6-299,1 0 0,-1-1 0,0 1 0,0-1-1,0 0 1,0 0 0,0 0 0,-1-1 0,1 0 0,0 0-1,-1 0 1,8-7 0,-5-1-6695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2.348"/>
    </inkml:context>
    <inkml:brush xml:id="br0">
      <inkml:brushProperty name="width" value="0.05" units="cm"/>
      <inkml:brushProperty name="height" value="0.05" units="cm"/>
    </inkml:brush>
  </inkml:definitions>
  <inkml:trace contextRef="#ctx0" brushRef="#br0">0 36 24575,'3'0'0,"1"3"0,3 0 0,2 1 0,7-1 0,2-1 0,5-4 0,1-1 0,2 0 0,3-3 0,-1 0 0,-3 1 0,-1 1 0,-4-1 0,-4-4 0,-4 1-8191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2.796"/>
    </inkml:context>
    <inkml:brush xml:id="br0">
      <inkml:brushProperty name="width" value="0.05" units="cm"/>
      <inkml:brushProperty name="height" value="0.05" units="cm"/>
    </inkml:brush>
  </inkml:definitions>
  <inkml:trace contextRef="#ctx0" brushRef="#br0">375 165 24575,'3'-2'0,"-1"-1"0,0 1 0,1 0 0,-1-1 0,-1 1 0,1-1 0,0 0 0,-1 0 0,1 0 0,-1 1 0,0-1 0,0 0 0,0-1 0,0 1 0,0 0 0,-1 0 0,1 0 0,-1 0 0,0 0 0,0-1 0,0 1 0,-1 0 0,0-4 0,-1 2 0,0 1 0,0-1 0,0 1 0,0 0 0,-1 0 0,0 0 0,0 0 0,0 1 0,0-1 0,-1 1 0,1-1 0,-1 1 0,0 0 0,-8-4 0,5 3 0,0 0 0,0 0 0,0 1 0,-1 0 0,0 0 0,1 1 0,-1 0 0,0 0 0,0 1 0,-1 0 0,1 0 0,0 1 0,0 0 0,0 0 0,0 1 0,0 0 0,0 1 0,-13 3 0,10 0 0,-1 0 0,1 0 0,0 1 0,1 0 0,0 1 0,0 0 0,0 1 0,1 0 0,0 1 0,0 0 0,-12 16 0,14-15 0,1-1 0,0 1 0,1 0 0,0 0 0,0 1 0,1-1 0,0 1 0,1 0 0,1 0 0,-1 1 0,2-1 0,0 0 0,0 16 0,1-20 0,0 0 0,1 0 0,0-1 0,1 1 0,-1 0 0,1 0 0,0-1 0,1 0 0,0 1 0,0-1 0,0 0 0,1 0 0,-1 0 0,2-1 0,-1 1 0,0-1 0,1 0 0,0-1 0,0 1 0,1-1 0,-1 0 0,1 0 0,7 4 0,-7-5 0,0 0 0,0 0 0,0-1 0,0 0 0,1 0 0,-1 0 0,0-1 0,1 0 0,-1 0 0,1-1 0,0 0 0,-1 0 0,1 0 0,-1-1 0,1 0 0,-1 0 0,1 0 0,-1-1 0,0 0 0,0-1 0,0 1 0,0-1 0,0 0 0,0-1 0,-1 1 0,1-1 0,-1 0 0,0 0 0,-1-1 0,1 0 0,-1 1 0,1-2 0,-2 1 0,1 0 0,0-1 0,-1 0 0,3-8 0,13-43 0,-15 42 0,0 1 0,7-15 0,-6 44 0,57 350 0,-61-363 0,5 36 0,-1 0 0,-1 0 0,-3 60 0,-2-93 0,1 0 0,-1 0 0,0 0 0,0-1 0,-1 1 0,1 0 0,-1-1 0,0 1 0,-5 7 0,6-10 0,0-1 0,-1 1 0,1 0 0,-1-1 0,0 1 0,1-1 0,-1 0 0,0 1 0,0-1 0,0 0 0,0 0 0,0 0 0,0 0 0,0-1 0,0 1 0,-1-1 0,1 1 0,0-1 0,0 0 0,0 1 0,-1-1 0,1 0 0,-3-1 0,-5-1 0,1 0 0,0 0 0,0-1 0,0 0 0,0 0 0,1-1 0,-1-1 0,1 1 0,0-1 0,-8-7 0,0-1 0,0-1 0,0 0 0,-19-25 0,27 29 0,1 0 0,0-1 0,0 1 0,1-1 0,0-1 0,1 1 0,1-1 0,0 0 0,0 0 0,1-1 0,-2-16 0,4 24 0,1 0 0,0-1 0,0 1 0,0 0 0,1 0 0,0-1 0,0 1 0,0 0 0,0 0 0,1 0 0,0 0 0,0 0 0,0 0 0,1 1 0,0-1 0,0 1 0,0-1 0,0 1 0,1 0 0,-1 0 0,1 1 0,0-1 0,0 1 0,0 0 0,1 0 0,-1 0 0,1 1 0,0-1 0,6-1 0,8-2-195,1 1 0,0 0 0,0 2 0,0 0 0,0 2 0,36 1 0,-14 1-6631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3.120"/>
    </inkml:context>
    <inkml:brush xml:id="br0">
      <inkml:brushProperty name="width" value="0.05" units="cm"/>
      <inkml:brushProperty name="height" value="0.05" units="cm"/>
    </inkml:brush>
  </inkml:definitions>
  <inkml:trace contextRef="#ctx0" brushRef="#br0">50 95 24575,'-3'-6'0,"0"-5"0,-4-5 0,-3-5 0,1 0 0,1 6 0,2 11 0,2 12 0,5 11 0,2 7 0,1 9 0,2 6 0,0 3 0,0 2 0,-2-1 0,1-5 0,0-3 0,0-9-8191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3.476"/>
    </inkml:context>
    <inkml:brush xml:id="br0">
      <inkml:brushProperty name="width" value="0.05" units="cm"/>
      <inkml:brushProperty name="height" value="0.05" units="cm"/>
    </inkml:brush>
  </inkml:definitions>
  <inkml:trace contextRef="#ctx0" brushRef="#br0">10 173 24575,'0'-12'0,"0"-15"0,0-9 0,0-4 0,0 8 0,0 12 0,-3 15 0,0 17 0,-1 7-8191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3.847"/>
    </inkml:context>
    <inkml:brush xml:id="br0">
      <inkml:brushProperty name="width" value="0.05" units="cm"/>
      <inkml:brushProperty name="height" value="0.05" units="cm"/>
    </inkml:brush>
  </inkml:definitions>
  <inkml:trace contextRef="#ctx0" brushRef="#br0">167 336 24575,'0'0'0,"0"0"0,0 0 0,0 0 0,0 0 0,0-1 0,0 1 0,0 0 0,0 0 0,0 0 0,0 0 0,0-1 0,0 1 0,0 0 0,0 0 0,0 0 0,0 0 0,0-1 0,0 1 0,0 0 0,0 0 0,0 0 0,0-1 0,0 1 0,0 0 0,0 0 0,0 0 0,1 0 0,-1 0 0,0-1 0,0 1 0,0 0 0,0 0 0,0 0 0,0 0 0,1 0 0,-1 0 0,0 0 0,0-1 0,0 1 0,0 0 0,1 0 0,-1 0 0,0 0 0,0 0 0,0 0 0,0 0 0,1 0 0,-1 0 0,0 0 0,0 0 0,0 0 0,0 0 0,1 0 0,-1 0 0,0 0 0,0 0 0,0 0 0,0 0 0,1 1 0,-1-1 0,0 0 0,0 0 0,8 11 0,15 151 0,-17-105 0,13 58 0,-17-111 0,0-6 0,0-18 0,0-30 0,-11-114 0,-1-152 0,10 309 0,1-11 0,4-31 0,-5 46 0,1 0 0,-1 0 0,1 0 0,0 0 0,0 0 0,0 0 0,0 0 0,0 1 0,1-1 0,-1 0 0,1 1 0,0-1 0,0 1 0,0-1 0,0 1 0,0 0 0,4-3 0,-4 4 0,-1 1 0,1-1 0,-1 1 0,1 0 0,-1 0 0,0 0 0,1 0 0,-1 0 0,1 0 0,-1 0 0,1 0 0,-1 0 0,1 1 0,-1-1 0,0 1 0,1-1 0,-1 1 0,0 0 0,1-1 0,-1 1 0,0 0 0,0 0 0,1 0 0,-1 0 0,0 0 0,0 0 0,0 0 0,0 0 0,-1 0 0,2 2 0,4 5 0,0 0 0,-1 0 0,5 11 0,7 18-1365,-1 1-5461</inkml:trace>
  <inkml:trace contextRef="#ctx0" brushRef="#br0" timeOffset="1">15 524 24575,'-3'0'0,"-4"-3"0,2-1 0,8 1 0,9 0 0,9 1 0,8 1 0,10 0 0,5 1 0,-4 0-8191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4.468"/>
    </inkml:context>
    <inkml:brush xml:id="br0">
      <inkml:brushProperty name="width" value="0.05" units="cm"/>
      <inkml:brushProperty name="height" value="0.05" units="cm"/>
    </inkml:brush>
  </inkml:definitions>
  <inkml:trace contextRef="#ctx0" brushRef="#br0">288 151 24575,'0'-3'0,"1"0"0,0 0 0,0 1 0,0-1 0,0 0 0,0 0 0,1 1 0,-1-1 0,3-3 0,6-12 0,-9 16 0,0 0 0,-1 0 0,1 0 0,-1 1 0,1-1 0,-1 0 0,0 0 0,0 0 0,0 0 0,0 0 0,0 0 0,0 0 0,0 0 0,-1 1 0,1-1 0,-1 0 0,1 0 0,-1 0 0,0 0 0,1 1 0,-1-1 0,0 0 0,0 1 0,-1-1 0,1 1 0,0-1 0,-2-1 0,1 1 0,-1 1 0,0-1 0,0 0 0,0 1 0,0 0 0,0 0 0,0-1 0,0 2 0,0-1 0,0 0 0,0 1 0,0-1 0,-1 1 0,1 0 0,-7 1 0,-4 1 0,-1 1 0,1 0 0,-1 1 0,1 1 0,0 1 0,1 0 0,-1 0 0,1 1 0,0 1 0,1 0 0,0 1 0,0 0 0,1 1 0,0 0 0,-10 14 0,18-20 0,0 0 0,0 0 0,0 0 0,1 1 0,-1-1 0,1 1 0,1 0 0,-1-1 0,0 1 0,1 0 0,0 0 0,0 0 0,1 0 0,0 0 0,-1 0 0,1 0 0,1 0 0,-1 0 0,1 0 0,0 0 0,0 0 0,1 0 0,-1 0 0,1-1 0,0 1 0,0 0 0,1-1 0,-1 0 0,1 1 0,0-1 0,0 0 0,0-1 0,1 1 0,-1 0 0,1-1 0,0 0 0,0 0 0,7 4 0,2 0 0,1 0 0,0-1 0,0-1 0,0 0 0,1-1 0,-1-1 0,1 0 0,0-1 0,16 1 0,0-2 0,1-1 0,-1-2 0,42-7 0,-43 3 0,-1-1 0,46-17 0,-61 19 0,1-2 0,-1 0 0,0-1 0,0 0 0,-1-1 0,19-17 0,-26 21 0,-1-1 0,0-1 0,-1 1 0,0-1 0,0 0 0,0 0 0,-1 0 0,1 0 0,-2 0 0,1-1 0,-1 0 0,0 1 0,-1-1 0,0 0 0,0 0 0,-1 0 0,-1-14 0,1 16 0,0 1 0,-1 0 0,0 0 0,0-1 0,0 1 0,-1 0 0,0 0 0,0 0 0,0 1 0,0-1 0,-1 0 0,0 1 0,0-1 0,0 1 0,-1 0 0,1 0 0,-1 1 0,0-1 0,0 1 0,0-1 0,0 1 0,-1 0 0,1 1 0,-1-1 0,0 1 0,0 0 0,-6-2 0,6 3 0,1 1 0,-1-1 0,0 1 0,0 0 0,0 0 0,1 1 0,-1-1 0,0 1 0,0 0 0,1 0 0,-1 1 0,1 0 0,-1-1 0,1 1 0,0 1 0,0-1 0,0 1 0,0-1 0,0 1 0,0 0 0,1 1 0,-7 6 0,-2 4 0,0 1 0,1 0 0,0 1 0,-12 23 0,16-26 0,1 1 0,-8 22 0,13-33 0,0 1 0,0 0 0,0 0 0,0-1 0,1 1 0,0 0 0,0 0 0,0 0 0,0-1 0,0 1 0,1 0 0,-1 0 0,1 0 0,0-1 0,2 6 0,-1-7 0,-1 0 0,1 0 0,-1 0 0,1-1 0,0 1 0,0 0 0,0-1 0,0 0 0,0 1 0,0-1 0,0 0 0,1 0 0,-1 0 0,0 0 0,1 0 0,-1-1 0,0 1 0,1-1 0,-1 0 0,1 1 0,-1-1 0,1 0 0,-1 0 0,5-1 0,1 0 0,1-1 0,-1 1 0,0-1 0,0-1 0,0 1 0,8-5 0,-7 3 0,0-1 0,0 0 0,-1-1 0,0 0 0,0 0 0,-1-1 0,1 0 0,-1 0 0,-1-1 0,1 0 0,-2 0 0,1-1 0,-1 1 0,0-1 0,-1 0 0,0 0 0,0-1 0,-1 1 0,4-20 0,-4 49-341,0-1 0,1 0-1,12 33 1,-8-29-6485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3.966"/>
    </inkml:context>
    <inkml:brush xml:id="br0">
      <inkml:brushProperty name="width" value="0.05" units="cm"/>
      <inkml:brushProperty name="height" value="0.05" units="cm"/>
    </inkml:brush>
  </inkml:definitions>
  <inkml:trace contextRef="#ctx0" brushRef="#br0">8 185 24575,'0'1'0,"0"-1"0,-1 0 0,1 0 0,0 0 0,0 0 0,-1 0 0,1 0 0,0 0 0,0 0 0,0 0 0,-1 0 0,1 0 0,0 0 0,0 0 0,0 0 0,-1 0 0,1 0 0,0 0 0,0 0 0,0 0 0,-1-1 0,1 1 0,0 0 0,0 0 0,0 0 0,-1 0 0,1 0 0,0 0 0,0-1 0,0 1 0,0 0 0,0 0 0,-1 0 0,1 0 0,0-1 0,0 1 0,0 0 0,0 0 0,0 0 0,0-1 0,0 1 0,0 0 0,0 0 0,0-1 0,0 1 0,0 0 0,0 0 0,0 0 0,0-1 0,0 1 0,0 0 0,0 0 0,0 0 0,0-1 0,0 1 0,0 0 0,0 0 0,0 0 0,0-1 0,1 1 0,-1 0 0,0 0 0,0 0 0,0 0 0,0-1 0,0 1 0,1 0 0,-1 0 0,13-11 0,13 3 0,-1 1 0,1 1 0,1 1 0,49-2 0,-17 2 0,201-23 0,-253 28 0,26-5 0,-31 5 0,0 0 0,-1-1 0,1 1 0,0-1 0,0 0 0,-1 1 0,1-1 0,0 0 0,-1 0 0,1 0 0,-1 0 0,1-1 0,2-1 0,-4 2 0,0 0 0,0 1 0,1-1 0,-1 0 0,0 1 0,0-1 0,0 0 0,0 1 0,0-1 0,0 0 0,0 1 0,0-1 0,0 0 0,-1 1 0,1-1 0,0 0 0,0 1 0,0-1 0,-1 1 0,1-1 0,0 0 0,-1 1 0,1-1 0,-1 1 0,1-1 0,0 1 0,-1-1 0,1 1 0,-1 0 0,1-1 0,-2 0 0,-17-13 0,18 14 0,-14-10 0,-1 1 0,-18-7 0,28 14 0,0 0 0,0 0 0,0 0 0,0 1 0,0-1 0,0 1 0,0 1 0,-1-1 0,-10 2 0,14 0 0,0 0 0,1 0 0,-1 0 0,0 0 0,1 1 0,-1-1 0,1 1 0,-1 0 0,1 0 0,0 0 0,0 0 0,0 0 0,0 0 0,0 1 0,0-1 0,1 1 0,-1-1 0,1 1 0,0 0 0,0-1 0,-2 6 0,-2 6 0,1 0 0,-4 28 0,7-34 0,0 0 0,1 0 0,0 0 0,0 0 0,0 0 0,1 0 0,1 0 0,-1 0 0,1 0 0,6 14 0,-7-19 0,1 0 0,-1 0 0,1 0 0,0 0 0,0 0 0,0-1 0,0 1 0,0-1 0,1 0 0,-1 1 0,1-1 0,0 0 0,-1-1 0,1 1 0,0 0 0,0-1 0,0 1 0,0-1 0,0 0 0,1 0 0,-1 0 0,0-1 0,0 1 0,1-1 0,-1 0 0,0 0 0,1 0 0,5-1 0,-3 0 0,0 0 0,0 0 0,0-1 0,-1 0 0,1 0 0,0 0 0,-1-1 0,1 0 0,-1 0 0,0-1 0,6-4 0,4-5 0,-1-1 0,14-17 0,7-7 0,-34 37 0,-1 1 0,1-1 0,-1 1 0,1-1 0,-1 1 0,1-1 0,-1 1 0,1-1 0,-1 1 0,1-1 0,0 1 0,-1 0 0,1-1 0,0 1 0,0 0 0,-1 0 0,1-1 0,0 1 0,-1 0 0,1 0 0,0 0 0,0 0 0,-1 0 0,1 0 0,1 0 0,-2 1 0,1-1 0,0 1 0,-1 0 0,1-1 0,0 1 0,-1 0 0,1-1 0,-1 1 0,1 0 0,-1 0 0,0-1 0,1 1 0,-1 0 0,0 0 0,0 0 0,1 0 0,-1 0 0,0 0 0,1 10 0,0-1 0,-1 21 0,0-18 0,0-9-136,0 0-1,1 0 1,-1 1-1,1-1 1,0 0-1,0 0 1,0 0-1,1-1 0,2 7 1,3-1-6690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4.798"/>
    </inkml:context>
    <inkml:brush xml:id="br0">
      <inkml:brushProperty name="width" value="0.05" units="cm"/>
      <inkml:brushProperty name="height" value="0.05" units="cm"/>
    </inkml:brush>
  </inkml:definitions>
  <inkml:trace contextRef="#ctx0" brushRef="#br0">20 55 24575,'-19'-40'0,"29"98"0,-5-36 0,2 4 0,-2 1 0,-1-1 0,1 42 0,-5-67 0,0 0 0,1 0 0,-1 0 0,0 0 0,-1 1 0,1-1 0,0 0 0,0 0 0,0 0 0,-1 0 0,1 0 0,0 0 0,-1 0 0,1 0 0,-1 0 0,1 0 0,-1 0 0,1 0 0,-1 0 0,0-1 0,0 1 0,1 0 0,-1 0 0,0-1 0,0 1 0,0 0 0,0-1 0,0 1 0,-1 0 0,2-1 0,-1 0 0,1 0 0,-1 0 0,1 0 0,-1 0 0,1-1 0,0 1 0,-1 0 0,1 0 0,-1 0 0,1 0 0,0-1 0,-1 1 0,1 0 0,-1 0 0,1-1 0,0 1 0,-1 0 0,1-1 0,0 1 0,0 0 0,-1-1 0,1 1 0,-1-1 0,1-1 0,-1 1 0,1-1 0,-1 0 0,1 1 0,-1-1 0,1 0 0,0 1 0,0-1 0,-1 0 0,2-2 0,0-11 0,1 0 0,0 0 0,1 1 0,1-1 0,1 1 0,0 0 0,0 0 0,2 0 0,0 1 0,0-1 0,1 2 0,1-1 0,0 1 0,12-12 0,-19 22-68,1-1 0,0 1-1,0 0 1,0 0 0,0 0 0,0 0-1,0 1 1,0-1 0,0 1 0,1 0-1,-1 0 1,1 0 0,-1 0 0,1 0-1,-1 1 1,1 0 0,-1-1-1,1 1 1,5 1 0,6 3-6758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5.252"/>
    </inkml:context>
    <inkml:brush xml:id="br0">
      <inkml:brushProperty name="width" value="0.05" units="cm"/>
      <inkml:brushProperty name="height" value="0.05" units="cm"/>
    </inkml:brush>
  </inkml:definitions>
  <inkml:trace contextRef="#ctx0" brushRef="#br0">291 384 24575,'0'-4'0,"0"0"0,-1 0 0,1-1 0,-1 1 0,0 0 0,0 0 0,0 0 0,0-1 0,-1 1 0,0 1 0,0-1 0,0 0 0,0 0 0,-1 1 0,1-1 0,-1 1 0,0 0 0,0 0 0,0 0 0,0 0 0,-1 0 0,1 1 0,-1-1 0,1 1 0,-1 0 0,0 0 0,0 1 0,0-1 0,0 1 0,0 0 0,0 0 0,-1 0 0,1 0 0,0 1 0,-1-1 0,1 1 0,0 1 0,0-1 0,-1 0 0,1 1 0,0 0 0,0 0 0,0 0 0,-7 3 0,1 1 0,-1 1 0,1 0 0,1 1 0,-1 0 0,1 0 0,0 1 0,1 0 0,0 0 0,0 1 0,1 0 0,0 1 0,0-1 0,1 2 0,1-1 0,-1 0 0,2 1 0,0 0 0,0 0 0,-3 14 0,7-22 0,-1-1 0,1 1 0,0-1 0,-1 1 0,1-1 0,1 1 0,-1 0 0,0-1 0,1 1 0,-1-1 0,1 1 0,-1-1 0,1 1 0,0-1 0,0 0 0,1 1 0,-1-1 0,0 0 0,1 0 0,-1 0 0,1 0 0,0 0 0,-1 0 0,1 0 0,0-1 0,0 1 0,0-1 0,1 1 0,-1-1 0,0 0 0,0 0 0,1 0 0,-1 0 0,1 0 0,-1 0 0,1-1 0,4 1 0,1 0 0,1 0 0,0 0 0,0-1 0,0-1 0,0 1 0,0-1 0,0-1 0,0 0 0,14-5 0,-13 3 0,0 0 0,0-1 0,0 0 0,-1-1 0,0 0 0,0 0 0,-1-1 0,0 0 0,0-1 0,0 1 0,9-15 0,-8 9 0,-1 0 0,-1 0 0,0-1 0,-1 0 0,0 0 0,-2-1 0,5-19 0,-1-15 0,-2-1 0,-3 1 0,-5-95 0,2 133 0,-1-9 0,0 18 0,1 4 0,2 32 0,51 398-1365,-42-356-5461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5.946"/>
    </inkml:context>
    <inkml:brush xml:id="br0">
      <inkml:brushProperty name="width" value="0.05" units="cm"/>
      <inkml:brushProperty name="height" value="0.05" units="cm"/>
    </inkml:brush>
  </inkml:definitions>
  <inkml:trace contextRef="#ctx0" brushRef="#br0">0 4 24575,'3'-3'0,"1"2"0,0 7 0,-1 8 0,2 8 0,0 9 0,2 7 0,3 6 0,0 5 0,0-1 0,3 1 0,-2-9-8191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6.276"/>
    </inkml:context>
    <inkml:brush xml:id="br0">
      <inkml:brushProperty name="width" value="0.05" units="cm"/>
      <inkml:brushProperty name="height" value="0.05" units="cm"/>
    </inkml:brush>
  </inkml:definitions>
  <inkml:trace contextRef="#ctx0" brushRef="#br0">149 599 24575,'-32'-74'0,"3"-2"0,-25-105 0,49 164 0,-18-78 0,21 85 0,0-1 0,1 0 0,1 0 0,0 0 0,0 0 0,4-18 0,-4 26 0,1 0 0,0 0 0,0 0 0,0 0 0,1 0 0,-1 0 0,1 0 0,0 0 0,-1 0 0,1 1 0,0-1 0,1 1 0,-1-1 0,0 1 0,1 0 0,-1 0 0,1 0 0,0 0 0,-1 0 0,1 1 0,0-1 0,0 1 0,0 0 0,0 0 0,1 0 0,-1 0 0,0 0 0,0 1 0,1 0 0,-1-1 0,4 1 0,2 1 0,1-1 0,-1 1 0,0 1 0,1 0 0,-1 0 0,0 1 0,0 0 0,0 0 0,14 9 0,-3 0 0,0 1 0,-1 2 0,0 0 0,-1 1 0,-1 0 0,0 1 0,-2 2 0,0-1 0,-1 2 0,-1-1 0,11 24 0,-17-30 0,-1 0 0,-1 1 0,0-1 0,-1 1 0,-1 0 0,0 1 0,-1-1 0,1 23 0,-3-27 0,-1 0 0,0 1 0,-1-1 0,0 0 0,0 0 0,-1 0 0,0 0 0,-1 0 0,0-1 0,-1 1 0,0-1 0,-11 16 0,9-17 0,-1 1 0,0-1 0,-1 0 0,1-1 0,-2 0 0,1 0 0,-1-1 0,0 0 0,0-1 0,0 0 0,-1-1 0,0 0 0,0 0 0,0-1 0,0-1 0,-1 0 0,1 0 0,0-1 0,-1-1 0,1 0 0,-1 0 0,1-1 0,-1-1 0,1 0 0,-16-4 0,0-9-1365,6-1-5461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7.132"/>
    </inkml:context>
    <inkml:brush xml:id="br0">
      <inkml:brushProperty name="width" value="0.05" units="cm"/>
      <inkml:brushProperty name="height" value="0.05" units="cm"/>
    </inkml:brush>
  </inkml:definitions>
  <inkml:trace contextRef="#ctx0" brushRef="#br0">0 20 24575,'7'0'0,"-1"0"0,1 1 0,-1 0 0,0 0 0,1 1 0,-1-1 0,0 1 0,0 1 0,0-1 0,0 1 0,10 7 0,-8-4 0,-1 0 0,0 0 0,0 1 0,-1 0 0,1 0 0,-2 0 0,8 13 0,-3-3 0,-1 0 0,-1 1 0,-1 1 0,0-1 0,-2 1 0,0 0 0,2 24 0,-6-40 0,2 24 0,-3-26 0,0 0 0,0 0 0,0 0 0,0 0 0,0 1 0,-1-1 0,1 0 0,0 0 0,0 0 0,-1 0 0,1 0 0,0 0 0,-1 0 0,1 0 0,-1 0 0,0 0 0,1 0 0,-2 1 0,2-2 0,-1 0 0,1 0 0,-1 0 0,1 0 0,-1 0 0,1 0 0,-1 0 0,1 0 0,-1-1 0,1 1 0,-1 0 0,1 0 0,-1 0 0,1-1 0,0 1 0,-1 0 0,1-1 0,-1 1 0,1 0 0,0-1 0,-1 1 0,1 0 0,0-1 0,-1 1 0,1-1 0,0 1 0,0 0 0,-1-1 0,1 1 0,0-1 0,0 1 0,0-1 0,0 1 0,0-1 0,0 0 0,-7-19 0,4 8 0,1 1 0,0-1 0,1 0 0,0 1 0,1-1 0,0 0 0,1 0 0,0 0 0,1 1 0,0-1 0,7-19 0,-6 24 0,0 1 0,0 0 0,0 0 0,1 0 0,0 0 0,0 0 0,1 1 0,-1 0 0,1 0 0,0 0 0,1 0 0,-1 1 0,1 0 0,0 0 0,0 0 0,0 1 0,0 0 0,1 0 0,-1 1 0,1 0 0,7-2 0,5 0 0,0 1 0,0 1 0,0 0 0,0 1 0,1 2 0,-1 0 0,0 1 0,0 0 0,20 6 0,-38-7 0,0 0 0,0-1 0,1 1 0,-1 0 0,0-1 0,0 1 0,0 0 0,0 0 0,0 0 0,0 0 0,0 0 0,0 0 0,0 1 0,0-1 0,-1 0 0,1 0 0,0 1 0,-1-1 0,1 0 0,-1 0 0,0 1 0,1-1 0,-1 1 0,0-1 0,0 0 0,0 3 0,0 6 0,0-1 0,0 1 0,-3 9 0,0 3 0,3-7 0,0 0 0,0 0 0,2 0 0,0 0 0,7 26 0,-8-36 0,1-1 0,0 0 0,0 0 0,0 0 0,0 0 0,0 0 0,1 0 0,0 0 0,0-1 0,4 5 0,-4-6 0,-1-1 0,1 1 0,-1 0 0,1-1 0,0 0 0,0 1 0,-1-1 0,1 0 0,0 0 0,0-1 0,0 1 0,0-1 0,0 1 0,1-1 0,-1 0 0,6-1 0,-4 0 0,1 0 0,0 0 0,0-1 0,-1 1 0,1-2 0,-1 1 0,0 0 0,1-1 0,-1 0 0,-1 0 0,1-1 0,0 0 0,-1 1 0,1-1 0,-1-1 0,0 1 0,-1-1 0,1 1 0,-1-1 0,0 0 0,0 0 0,0-1 0,-1 1 0,3-9 0,-2 6 0,-1 0 0,0 0 0,0 0 0,-1 0 0,0 0 0,0 0 0,-1 0 0,0 0 0,0 0 0,-1-1 0,0 1 0,0 0 0,-1 0 0,0 0 0,-1 1 0,0-1 0,-4-8 0,2 8 0,0 0 0,0 1 0,-1 0 0,0 0 0,-14-12 0,18 17 0,0 0 0,-1 0 0,0 0 0,1 0 0,-1 1 0,0-1 0,0 1 0,0-1 0,0 1 0,0 0 0,0 0 0,0 1 0,0-1 0,0 1 0,-1-1 0,1 1 0,0 0 0,0 0 0,-1 0 0,-3 1 0,6 0 0,-1 0 0,1-1 0,0 1 0,-1 0 0,1 0 0,0 0 0,0 0 0,0 0 0,0 0 0,0 0 0,0 0 0,0 0 0,0 0 0,0 0 0,1 1 0,-1-1 0,0 0 0,1 1 0,-1-1 0,1 1 0,-1-1 0,1 0 0,0 1 0,0-1 0,0 1 0,-1-1 0,1 1 0,1-1 0,-1 1 0,0-1 0,0 1 0,0-1 0,2 3 0,-1 2 0,1 1 0,0-1 0,0 1 0,0-1 0,1 0 0,4 7 0,-3-6 0,1 0 0,0 0 0,0-1 0,1 0 0,0 0 0,0 0 0,0-1 0,1 0 0,-1 0 0,1 0 0,0-1 0,1 0 0,-1-1 0,1 1 0,-1-2 0,1 1 0,0-1 0,0 0 0,1 0 0,-1-1 0,0 0 0,0-1 0,1 0 0,-1 0 0,0-1 0,0 0 0,0 0 0,0-1 0,1 0 0,-2 0 0,1-1 0,0 0 0,-1-1 0,1 0 0,-1 0 0,0 0 0,0-1 0,-1 0 0,1 0 0,8-9 0,11-19 0,3-2 0,-29 35 0,0 0 0,1 0 0,-1 0 0,0-1 0,0 1 0,0 0 0,1 0 0,-1 0 0,0 0 0,0-1 0,1 1 0,-1 0 0,0 0 0,0 0 0,1 0 0,-1 0 0,0 0 0,0 0 0,1 0 0,-1 0 0,0 0 0,1 0 0,-1 0 0,0 0 0,0 0 0,1 0 0,-1 0 0,0 0 0,0 0 0,1 0 0,-1 0 0,0 1 0,1-1 0,4 10 0,0 22 0,-4-26 0,46 289 0,-12-92 0,-33-188 0,1 6 0,2 37 0,-5-53 0,0 0 0,0 0 0,-1 0 0,1-1 0,-1 1 0,0 0 0,-1-1 0,1 1 0,-1 0 0,0-1 0,0 0 0,0 1 0,-5 5 0,6-8 0,-1-1 0,0 1 0,1 0 0,-1-1 0,0 1 0,0-1 0,0 0 0,0 0 0,0 0 0,0 0 0,-1 0 0,1 0 0,0 0 0,0-1 0,-1 1 0,-3 0 0,2-1 0,-1 0 0,0 0 0,1-1 0,-1 1 0,0-1 0,1 0 0,-10-4 0,2 0 0,-1-1 0,1 0 0,0-1 0,-19-16 0,13 8-195,1-1 0,1-1 0,0 0 0,1-1 0,1-1 0,-15-28 0,-2-7-6631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7.471"/>
    </inkml:context>
    <inkml:brush xml:id="br0">
      <inkml:brushProperty name="width" value="0.05" units="cm"/>
      <inkml:brushProperty name="height" value="0.05" units="cm"/>
    </inkml:brush>
  </inkml:definitions>
  <inkml:trace contextRef="#ctx0" brushRef="#br0">82 0 24575,'-3'0'0,"-3"0"0,-5 0 0,-2 0 0,-2 0 0,1 3 0,3 4 0,3 4 0,7 2 0,3 0-8191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7.822"/>
    </inkml:context>
    <inkml:brush xml:id="br0">
      <inkml:brushProperty name="width" value="0.05" units="cm"/>
      <inkml:brushProperty name="height" value="0.05" units="cm"/>
    </inkml:brush>
  </inkml:definitions>
  <inkml:trace contextRef="#ctx0" brushRef="#br0">149 164 24575,'6'-1'0,"0"0"0,-1 0 0,1 0 0,-1-1 0,1 0 0,-1 0 0,1-1 0,-1 1 0,0-1 0,0 0 0,-1-1 0,1 1 0,4-5 0,-7 7 0,0-1 0,0 0 0,0 0 0,0 0 0,-1 0 0,1 0 0,0 0 0,-1 0 0,0 0 0,1-1 0,-1 1 0,0-1 0,0 1 0,-1-1 0,1 1 0,0-1 0,-1 1 0,1-1 0,-1 0 0,0 1 0,0-1 0,0 1 0,0-1 0,-1 0 0,1 1 0,-1-1 0,1 0 0,-1 1 0,0-1 0,0 1 0,0 0 0,0-1 0,-3-2 0,2 1 0,0 1 0,0 0 0,-1 0 0,0 0 0,1 0 0,-1 0 0,0 1 0,0-1 0,-1 1 0,1 0 0,0 0 0,-1 0 0,0 0 0,1 1 0,-1-1 0,0 1 0,1 0 0,-1 0 0,0 1 0,0-1 0,0 1 0,0-1 0,0 1 0,0 1 0,0-1 0,-8 2 0,5 0 0,0 0 0,0 1 0,0 0 0,0 0 0,0 1 0,1-1 0,0 1 0,0 1 0,0-1 0,0 1 0,0 0 0,1 1 0,-7 8 0,6-6 0,1 0 0,0 0 0,0 0 0,1 0 0,0 1 0,0 0 0,1-1 0,0 1 0,1 1 0,0-1 0,-1 13 0,3-18 0,0 1 0,0 0 0,0 0 0,0-1 0,1 1 0,0 0 0,0-1 0,0 1 0,1-1 0,-1 1 0,1-1 0,0 1 0,1-1 0,-1 0 0,1 0 0,-1 0 0,1 0 0,0-1 0,1 1 0,-1-1 0,1 0 0,-1 0 0,1 0 0,5 3 0,25 9-1365,-1-4-5461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8.163"/>
    </inkml:context>
    <inkml:brush xml:id="br0">
      <inkml:brushProperty name="width" value="0.05" units="cm"/>
      <inkml:brushProperty name="height" value="0.05" units="cm"/>
    </inkml:brush>
  </inkml:definitions>
  <inkml:trace contextRef="#ctx0" brushRef="#br0">207 252 24575,'-1'-4'0,"1"0"0,0 0 0,-1 0 0,0 0 0,0 0 0,0 0 0,0 0 0,-1 0 0,1 1 0,-1-1 0,0 1 0,0-1 0,0 1 0,-1 0 0,-3-4 0,1 1 0,0 1 0,-1 0 0,0 1 0,0 0 0,0 0 0,-1 0 0,-10-4 0,15 7 0,1 0 0,-1 1 0,0-1 0,1 1 0,-1 0 0,0-1 0,1 1 0,-1 0 0,0 0 0,0 0 0,1 0 0,-1 0 0,0 1 0,0-1 0,1 0 0,-1 1 0,0-1 0,1 1 0,-3 1 0,1 0 0,-1 0 0,1 0 0,0 1 0,0-1 0,1 1 0,-1-1 0,1 1 0,-4 5 0,-2 5 0,1 0 0,0 0 0,-8 24 0,11-25 0,0 0 0,0 0 0,1 1 0,1 0 0,0 0 0,0 25 0,2-34 0,1 0 0,-1 1 0,1-1 0,-1 0 0,1 0 0,0 0 0,1 1 0,-1-1 0,1-1 0,0 1 0,0 0 0,0 0 0,0-1 0,1 1 0,-1-1 0,1 0 0,0 1 0,0-1 0,0-1 0,1 1 0,-1 0 0,1-1 0,-1 0 0,7 4 0,-1-3 0,0 0 0,1-1 0,-1 0 0,0-1 0,1 1 0,-1-2 0,1 1 0,-1-1 0,1-1 0,-1 0 0,1 0 0,-1-1 0,13-4 0,-4 1 0,1-2 0,-1 0 0,0-1 0,0-1 0,24-16 0,-33 19 0,-1-1 0,1 0 0,-1 0 0,-1 0 0,1-1 0,-1-1 0,-1 1 0,1-1 0,-2 0 0,1 0 0,-1-1 0,-1 0 0,1 0 0,-2 0 0,5-15 0,-6 13 0,0 0 0,-1 0 0,0-1 0,-1 1 0,-1 0 0,0 0 0,0-1 0,-1 1 0,-1 0 0,0 0 0,0 1 0,-1-1 0,-7-14 0,5 15 0,5 6 0,-1 0 0,0 1 0,-1-1 0,1 1 0,-1 0 0,0-1 0,0 1 0,0 1 0,0-1 0,-6-5 0,8 9 0,1 0 0,0 0 0,-1-1 0,1 1 0,0 0 0,-1 0 0,1 0 0,-1 0 0,1 0 0,0 0 0,-1 0 0,1 0 0,-1 0 0,1 0 0,0 0 0,-1 0 0,1 0 0,0 0 0,-1 0 0,1 0 0,-1 0 0,1 0 0,0 1 0,-1-1 0,1 0 0,0 0 0,-1 0 0,1 1 0,0-1 0,-1 0 0,1 0 0,0 1 0,0-1 0,-1 0 0,1 1 0,0-1 0,0 0 0,0 1 0,-1-1 0,1 0 0,0 1 0,0-1 0,0 1 0,0-1 0,0 0 0,0 1 0,0-1 0,0 1 0,-3 21 0,4 28 0,3 1 0,2-1 0,2 0 0,17 59 0,-18-84-682,12 28-1,-7-25-6143</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8.504"/>
    </inkml:context>
    <inkml:brush xml:id="br0">
      <inkml:brushProperty name="width" value="0.05" units="cm"/>
      <inkml:brushProperty name="height" value="0.05" units="cm"/>
    </inkml:brush>
  </inkml:definitions>
  <inkml:trace contextRef="#ctx0" brushRef="#br0">46 126 24575,'-16'-13'0,"14"12"0,0 0 0,0 0 0,0-1 0,0 1 0,0-1 0,0 1 0,0-1 0,1 0 0,-1 1 0,1-1 0,-1 0 0,1 0 0,-1 0 0,1 0 0,0-1 0,-1-3 0,2 5 0,0 1 0,0-1 0,1 0 0,-1 0 0,0 0 0,1 0 0,-1 1 0,1-1 0,-1 0 0,1 0 0,-1 1 0,1-1 0,0 0 0,-1 1 0,1-1 0,0 1 0,0-1 0,-1 0 0,1 1 0,0 0 0,0-1 0,0 1 0,-1 0 0,1-1 0,1 1 0,28-8 0,-22 7 0,20-5 0,0-1 0,-1-1 0,51-23 0,-78 31 0,1-1 0,-1 1 0,1 0 0,-1 0 0,0-1 0,1 1 0,-1 0 0,1 0 0,-1 0 0,1 0 0,-1 0 0,1-1 0,-1 1 0,1 0 0,-1 0 0,1 0 0,-1 1 0,1-1 0,-1 0 0,1 0 0,-1 0 0,1 0 0,-1 0 0,1 1 0,-1-1 0,1 0 0,-1 0 0,0 1 0,1-1 0,-1 0 0,1 0 0,-1 1 0,0-1 0,1 1 0,-1-1 0,0 0 0,0 1 0,1-1 0,-1 1 0,0-1 0,0 0 0,1 1 0,-1-1 0,0 1 0,0-1 0,0 1 0,0-1 0,0 2 0,2 28 0,-2-25 0,-2 252-1365,2-235-5461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8.827"/>
    </inkml:context>
    <inkml:brush xml:id="br0">
      <inkml:brushProperty name="width" value="0.05" units="cm"/>
      <inkml:brushProperty name="height" value="0.05" units="cm"/>
    </inkml:brush>
  </inkml:definitions>
  <inkml:trace contextRef="#ctx0" brushRef="#br0">31 161 24575,'3'-9'0,"1"-9"0,-1-6 0,0-3 0,-3 1 0,-3 1 0,-3 5 0,-1 10 0,-1 8 0,0 8 0,1 6 0,2 1-8191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4.356"/>
    </inkml:context>
    <inkml:brush xml:id="br0">
      <inkml:brushProperty name="width" value="0.05" units="cm"/>
      <inkml:brushProperty name="height" value="0.05" units="cm"/>
    </inkml:brush>
  </inkml:definitions>
  <inkml:trace contextRef="#ctx0" brushRef="#br0">72 58 24575,'-1'-7'0,"1"0"0,-1 0 0,0 0 0,-1 0 0,-3-13 0,2 17 0,0 12 0,2 12 0,-3 26 0,-1-1 0,-3 0 0,-2-1 0,-17 52 0,37-110 0,2 1 0,17-15 0,-22 22 0,-1 0 0,1 1 0,0 0 0,0 0 0,1 1 0,-1 0 0,1 0 0,0 1 0,0 0 0,0 0 0,0 1 0,0 0 0,12 0 0,-17 1 0,1 0 0,-1 0 0,0 1 0,1-1 0,-1 1 0,0 0 0,0 0 0,0 0 0,0 1 0,0-1 0,0 1 0,0-1 0,0 1 0,-1 0 0,1 0 0,-1 0 0,1 1 0,-1-1 0,0 0 0,0 1 0,0 0 0,0-1 0,0 1 0,0 0 0,-1 0 0,0 0 0,1 0 0,-1 0 0,0 0 0,-1 1 0,1-1 0,0 0 0,-1 0 0,0 1 0,0 4 0,0-2 17,0-1 0,-1 1 0,1-1 1,-1 1-1,-1-1 0,1 1 0,-1-1 0,0 0 0,0 0 0,0 0 0,-1 0 0,0 0 0,0 0 0,0-1 0,0 1 0,-1-1 0,0 0 0,0 0 1,-7 5-1,7-6-92,0 0 1,0 0 0,0 0 0,0-1 0,-1 0-1,1 0 1,-1 0 0,1 0 0,-1-1 0,0 0-1,0 0 1,1 0 0,-1 0 0,0-1 0,0 0-1,0 0 1,0 0 0,0-1 0,0 1 0,0-1-1,1 0 1,-7-3 0,-10-6-6752</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9.338"/>
    </inkml:context>
    <inkml:brush xml:id="br0">
      <inkml:brushProperty name="width" value="0.05" units="cm"/>
      <inkml:brushProperty name="height" value="0.05" units="cm"/>
    </inkml:brush>
  </inkml:definitions>
  <inkml:trace contextRef="#ctx0" brushRef="#br0">1 35 24575,'0'0'0,"0"0"0,0 0 0,0-1 0,0 1 0,0 0 0,1 0 0,-1 0 0,0 0 0,0 0 0,0-1 0,0 1 0,1 0 0,-1 0 0,0 0 0,0 0 0,1 0 0,-1 0 0,0 0 0,0 0 0,0 0 0,1 0 0,-1 0 0,0 0 0,0 0 0,0 0 0,1 0 0,-1 0 0,0 0 0,0 0 0,1 0 0,-1 0 0,0 0 0,0 0 0,0 0 0,1 0 0,-1 0 0,0 0 0,0 1 0,0-1 0,1 0 0,4 12 0,-2 16 0,-3-27 0,1 29 0,2 0 0,0-1 0,13 45 0,-13-63 0,1-1 0,0 1 0,0-1 0,1 0 0,1 0 0,-1 0 0,2-1 0,-1 0 0,1 0 0,1-1 0,-1 0 0,16 12 0,-21-18 0,0 0 0,0-1 0,1 1 0,-1-1 0,0 1 0,1-1 0,0 0 0,-1 0 0,1 0 0,0-1 0,-1 1 0,1 0 0,0-1 0,0 0 0,-1 0 0,1 0 0,0 0 0,0 0 0,3-1 0,-2 0 0,0-1 0,-1 1 0,1-1 0,-1 0 0,0 0 0,1 0 0,-1 0 0,0-1 0,0 1 0,0-1 0,-1 0 0,4-4 0,2-3 0,-1 0 0,-1-1 0,0 0 0,0 0 0,-1-1 0,-1 0 0,6-20 0,-7 18 0,-1 1 0,0-1 0,-1 0 0,-1 0 0,0 1 0,-3-16 0,3 22 0,-2 0 0,1 0 0,-1 0 0,0 0 0,0 0 0,-1 0 0,0 1 0,0-1 0,0 1 0,-1 0 0,0 0 0,0 0 0,-8-7 0,10 11 0,0 0 0,0 0 0,0 1 0,0-1 0,-1 1 0,1-1 0,0 1 0,-1 0 0,1 0 0,-1 0 0,1 0 0,-1 0 0,0 1 0,1-1 0,-1 1 0,1 0 0,-1 0 0,0 0 0,0 0 0,1 0 0,-1 0 0,1 1 0,-1-1 0,0 1 0,1 0 0,-1 0 0,1 0 0,-1 0 0,1 0 0,0 0 0,-1 1 0,1-1 0,0 1 0,0 0 0,0 0 0,0-1 0,-2 4 0,-1 0 0,0 1 0,0 0 0,1 0 0,0 0 0,0 1 0,0-1 0,1 1 0,0 0 0,0 0 0,1 0 0,0 1 0,-2 8 0,4-15 0,0 1 0,-1 0 0,1 0 0,0 0 0,0 0 0,0 0 0,0 0 0,0 0 0,1 0 0,-1 0 0,0 0 0,1 0 0,0-1 0,-1 1 0,1 0 0,0 0 0,0-1 0,0 1 0,0 0 0,0-1 0,0 1 0,0-1 0,1 1 0,-1-1 0,2 2 0,0-2 0,-1 0 0,1-1 0,-1 1 0,0-1 0,1 1 0,-1-1 0,1 0 0,-1 1 0,1-1 0,0-1 0,-1 1 0,1 0 0,-1-1 0,0 1 0,1-1 0,-1 0 0,1 0 0,-1 1 0,4-3 0,21-11 0,-1-1 0,47-36 0,-56 37 0,1 1 0,1 1 0,0 0 0,1 1 0,0 1 0,40-13 0,-57 22 0,-1 0 0,0 1 0,1-1 0,-1 1 0,0-1 0,1 1 0,-1 0 0,0 0 0,1 0 0,-1 1 0,1-1 0,-1 0 0,0 1 0,0-1 0,1 1 0,-1 0 0,0 0 0,4 2 0,-5-1 0,1-1 0,0 1 0,-1 0 0,0 0 0,1 0 0,-1 0 0,0 0 0,0 1 0,0-1 0,0 0 0,-1 0 0,1 1 0,0-1 0,-1 0 0,0 1 0,0-1 0,1 1 0,-2 3 0,0 18 0,-1 0 0,-2-1 0,0 1 0,-8 23 0,2-8 0,-1-7 0,9-26 0,8-20 0,3-9 0,2 1 0,0 1 0,23-32 0,-24 39 0,0 2 0,0 0 0,1 0 0,1 1 0,0 0 0,19-13 0,-27 21 0,0 0 0,0 1 0,0 0 0,0 0 0,1 0 0,-1 1 0,1-1 0,-1 1 0,0 0 0,1 0 0,0 1 0,-1-1 0,1 1 0,0 0 0,-1 0 0,9 2 0,-9-1 0,-1 1 0,1-1 0,0 1 0,-1 0 0,1 0 0,-1 0 0,0 1 0,1-1 0,-1 1 0,0 0 0,-1 0 0,1 0 0,0 0 0,-1 0 0,0 1 0,0-1 0,0 1 0,0-1 0,2 6 0,2 9 0,-1-1 0,0 2 0,-1-1 0,-1 0 0,-1 1 0,-1-1 0,-2 37 0,1-52 29,0 1-1,0-1 1,-1 1-1,1-1 0,-1 0 1,0 1-1,0-1 1,-1 0-1,1 0 1,-1 1-1,-2 3 1,3-6-101,0 0 1,0 1 0,0-1 0,-1 0 0,1 0 0,0 0 0,-1 0 0,1 0 0,-1 0-1,1 0 1,-1-1 0,0 1 0,1 0 0,-1-1 0,0 1 0,1-1 0,-1 0 0,0 0 0,0 1-1,1-1 1,-1 0 0,0 0 0,-2-1 0,-16-3-6755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1.540"/>
    </inkml:context>
    <inkml:brush xml:id="br0">
      <inkml:brushProperty name="width" value="0.05" units="cm"/>
      <inkml:brushProperty name="height" value="0.05" units="cm"/>
    </inkml:brush>
  </inkml:definitions>
  <inkml:trace contextRef="#ctx0" brushRef="#br0">20 7 24575,'0'-1'0,"0"1"0,0 0 0,0-1 0,-1 1 0,1 0 0,0-1 0,0 1 0,0 0 0,-1-1 0,1 1 0,0 0 0,-1 0 0,1-1 0,0 1 0,-1 0 0,1 0 0,0-1 0,-1 1 0,1 0 0,0 0 0,-1 0 0,1 0 0,0 0 0,-1-1 0,1 1 0,-1 0 0,1 0 0,0 0 0,-1 0 0,1 0 0,-1 0 0,1 0 0,0 1 0,-1-1 0,1 0 0,-1 0 0,-2 20 0,3-18 0,-5 119 0,14 144 0,30 120 0,-29-302 0,8 77 0,41 310 0,-40-376 0,1 12 0,-6-143-1365,-8 16-5461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2.620"/>
    </inkml:context>
    <inkml:brush xml:id="br0">
      <inkml:brushProperty name="width" value="0.05" units="cm"/>
      <inkml:brushProperty name="height" value="0.05" units="cm"/>
    </inkml:brush>
  </inkml:definitions>
  <inkml:trace contextRef="#ctx0" brushRef="#br0">51 155 24575,'1'-37'0,"0"23"0,0 0 0,-1 1 0,-1-1 0,0 0 0,-6-26 0,7 40 0,0-1 0,0 1 0,-1-1 0,1 1 0,0 0 0,0-1 0,0 1 0,0 0 0,0-1 0,0 1 0,-1 0 0,1-1 0,0 1 0,0 0 0,0-1 0,-1 1 0,1 0 0,0 0 0,0-1 0,-1 1 0,1 0 0,0 0 0,-1 0 0,1-1 0,0 1 0,-1 0 0,1 0 0,0 0 0,-1 0 0,0-1 0,-6 10 0,-3 17 0,-9 129-1365,18-140-5461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3.380"/>
    </inkml:context>
    <inkml:brush xml:id="br0">
      <inkml:brushProperty name="width" value="0.05" units="cm"/>
      <inkml:brushProperty name="height" value="0.05" units="cm"/>
    </inkml:brush>
  </inkml:definitions>
  <inkml:trace contextRef="#ctx0" brushRef="#br0">247 57 24575,'17'-23'0,"-15"20"0,0-1 0,1 1 0,-1 0 0,0 0 0,1 0 0,0 0 0,0 1 0,0-1 0,6-3 0,-27 26 0,-23 17-227,2 1-1,1 1 1,2 3-1,2 1 1,-39 65-1,57-76-6598</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3.736"/>
    </inkml:context>
    <inkml:brush xml:id="br0">
      <inkml:brushProperty name="width" value="0.05" units="cm"/>
      <inkml:brushProperty name="height" value="0.05" units="cm"/>
    </inkml:brush>
  </inkml:definitions>
  <inkml:trace contextRef="#ctx0" brushRef="#br0">10 48 24575,'-2'-3'0,"1"0"0,0-1 0,-1 1 0,1 0 0,1 0 0,-1-1 0,0 1 0,0-7 0,1 9 0,0 1 0,0-1 0,1 1 0,-1-1 0,0 1 0,0-1 0,0 1 0,0-1 0,0 1 0,1-1 0,-1 1 0,0-1 0,0 1 0,1 0 0,-1-1 0,0 1 0,0-1 0,1 1 0,-1 0 0,1-1 0,-1 1 0,0 0 0,1-1 0,0 1 0,0 0 0,0-1 0,0 1 0,0 0 0,0 0 0,1 0 0,-1 0 0,0 0 0,0 1 0,0-1 0,0 0 0,0 0 0,0 1 0,0-1 0,0 1 0,0-1 0,2 1 0,52 30 0,-1 1 0,-1 3 0,-2 3 0,-2 1 0,49 51 0,-96-88 38,0 0 0,0-1 0,0 1 0,0-1 0,0 1 0,0-1 0,0 0 0,3 2 0,-4-3-77,-1 0 0,1 0 0,-1 0 0,1 0 1,-1 0-1,1 0 0,-1 0 0,1 0 1,-1-1-1,1 1 0,-1 0 0,1 0 0,-1 0 1,1 0-1,-1-1 0,1 1 0,-1 0 0,0-1 1,1 1-1,-1 0 0,1-1 0,-1 1 1,0 0-1,1-1 0,-1 1 0,0 0 0,0-1 1,1 1-1,-1-1 0,0 1 0,0-1 0,0 1 1,0-1-1,1 1 0,-1-1 0,0 1 0,0-1 1,0 1-1,0-1 0,0 1 0,0-1 1,0 1-1,0-1 0,1-14-6787</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6.639"/>
    </inkml:context>
    <inkml:brush xml:id="br0">
      <inkml:brushProperty name="width" value="0.05" units="cm"/>
      <inkml:brushProperty name="height" value="0.05" units="cm"/>
    </inkml:brush>
  </inkml:definitions>
  <inkml:trace contextRef="#ctx0" brushRef="#br0">830 37 24575,'-1'-1'0,"1"0"0,0 0 0,-1 0 0,0 0 0,1 0 0,-1 0 0,0 0 0,1 0 0,-1 0 0,0 0 0,0 0 0,0 1 0,0-1 0,0 0 0,0 0 0,0 1 0,0-1 0,0 1 0,-1-1 0,-23-9 0,13 7 0,-1 1 0,0 0 0,1 1 0,-1 0 0,-18 2 0,-66 11 0,40-4 0,-152 15 312,-91 11-1989,270-30-5149</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6.980"/>
    </inkml:context>
    <inkml:brush xml:id="br0">
      <inkml:brushProperty name="width" value="0.05" units="cm"/>
      <inkml:brushProperty name="height" value="0.05" units="cm"/>
    </inkml:brush>
  </inkml:definitions>
  <inkml:trace contextRef="#ctx0" brushRef="#br0">179 1 24575,'-3'0'0,"-3"0"0,-5 0 0,-2 0 0,-5 0 0,-3 0 0,0 0 0,0 0 0,-2 0 0,0 0 0,4 0-8191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7.335"/>
    </inkml:context>
    <inkml:brush xml:id="br0">
      <inkml:brushProperty name="width" value="0.05" units="cm"/>
      <inkml:brushProperty name="height" value="0.05" units="cm"/>
    </inkml:brush>
  </inkml:definitions>
  <inkml:trace contextRef="#ctx0" brushRef="#br0">789 54 24575,'-3'0'0</inkml:trace>
  <inkml:trace contextRef="#ctx0" brushRef="#br0" timeOffset="1">687 54 24575,'-2'2'0,"-1"0"0,1 0 0,-1-1 0,0 1 0,1-1 0,-1 0 0,0 0 0,0 0 0,1 0 0,-1 0 0,0-1 0,0 1 0,0-1 0,0 0 0,-3 0 0,-3 0 0,0 0 0,1-1 0,-1 0 0,-8-2 0,-3-3 0,-28-13 0,31 12 0,0 1 0,-32-8 0,-9 6 0,-1 3 0,-110 6 0,75 1 0,63-2-1365,5 0-5461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8.212"/>
    </inkml:context>
    <inkml:brush xml:id="br0">
      <inkml:brushProperty name="width" value="0.05" units="cm"/>
      <inkml:brushProperty name="height" value="0.05" units="cm"/>
    </inkml:brush>
  </inkml:definitions>
  <inkml:trace contextRef="#ctx0" brushRef="#br0">26 71 24575,'-3'0'0,"-4"0"0,0-3 0,0-4 0,5-4 0,6 1 0,4 1 0,4 3 0,6-1 0,6 1 0,4 1 0,4 2 0,4 1 0,-3 1-8191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8.561"/>
    </inkml:context>
    <inkml:brush xml:id="br0">
      <inkml:brushProperty name="width" value="0.05" units="cm"/>
      <inkml:brushProperty name="height" value="0.05" units="cm"/>
    </inkml:brush>
  </inkml:definitions>
  <inkml:trace contextRef="#ctx0" brushRef="#br0">1 52 24575,'0'1'0,"0"0"0,1-1 0,-1 1 0,0 0 0,1 0 0,-1 0 0,1-1 0,-1 1 0,1 0 0,0-1 0,-1 1 0,1 0 0,0-1 0,0 1 0,-1-1 0,1 1 0,0-1 0,0 0 0,-1 1 0,1-1 0,0 0 0,0 1 0,0-1 0,0 0 0,0 0 0,0 0 0,1 0 0,27 3 0,-2-6 0,1-1 0,-1-1 0,33-10 0,1-1 0,-10 7 171,97-7 0,51 15-1878,-177 1-5119</inkml:trace>
  <inkml:trace contextRef="#ctx0" brushRef="#br0" timeOffset="1">1177 18 24575,'5'3'0,"9"1"0,7 0 0,2-1 0,2-1 0,-2-1 0,1 0 0,0-4 0,-1-1 0,-2 1 0,-2-4 0,-1 1 0,-3 1-8191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4.691"/>
    </inkml:context>
    <inkml:brush xml:id="br0">
      <inkml:brushProperty name="width" value="0.05" units="cm"/>
      <inkml:brushProperty name="height" value="0.05" units="cm"/>
    </inkml:brush>
  </inkml:definitions>
  <inkml:trace contextRef="#ctx0" brushRef="#br0">1 1 24575,'3'0'0,"4"0"0,0 3 0,0 4 0,-2 3 0,-1 4 0,-2 4 0,-1 5 0,-1 5 0,0 4 0,0 1 0,-1 1 0,1 1 0,0-3 0,0-6-8191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0.005"/>
    </inkml:context>
    <inkml:brush xml:id="br0">
      <inkml:brushProperty name="width" value="0.05" units="cm"/>
      <inkml:brushProperty name="height" value="0.05" units="cm"/>
    </inkml:brush>
  </inkml:definitions>
  <inkml:trace contextRef="#ctx0" brushRef="#br0">251 17 24575,'-3'0'0,"1"0"0,0 0 0,0-1 0,0 1 0,0-1 0,0 0 0,0 1 0,0-1 0,0 0 0,1 0 0,-3-2 0,-13-4 0,17 7 0,-1 0 0,1 0 0,0 0 0,-1 0 0,1 0 0,0 0 0,-1 0 0,1 0 0,0 1 0,-1-1 0,1 0 0,0 0 0,0 0 0,-1 0 0,1 1 0,0-1 0,0 0 0,-1 0 0,1 1 0,0-1 0,0 0 0,-1 0 0,1 1 0,0-1 0,0 0 0,0 1 0,0-1 0,-1 0 0,1 1 0,0-1 0,0 0 0,0 1 0,0-1 0,0 0 0,0 1 0,0-1 0,-2 17 0,2-14 0,-1 301 0,0-16 0,-6-172 0,-6-1 0,-4 0 0,-5-2 0,-5 0 0,-76 198 0,102-310 0,0 0 0,1 0 0,-1 0 0,0 0 0,1 0 0,-1 0 0,1 1 0,0-1 0,-1 0 0,1 0 0,0 0 0,0 1 0,0-1 0,0 0 0,0 0 0,0 2 0,13-15 0,10-8 0,-6 11 0,0 2 0,1 0 0,0 1 0,0 1 0,1 1 0,-1 0 0,29-1 0,-14 0 0,634-50-1310,-508 47 790,842-44-4631,4 13 3883,1006 13 2368,-1986 26 453,-20-1-882,-8 0-634,-19-3-3340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0.678"/>
    </inkml:context>
    <inkml:brush xml:id="br0">
      <inkml:brushProperty name="width" value="0.05" units="cm"/>
      <inkml:brushProperty name="height" value="0.05" units="cm"/>
    </inkml:brush>
  </inkml:definitions>
  <inkml:trace contextRef="#ctx0" brushRef="#br0">271 342 24575,'-29'-5'0,"1"1"0,-1 1 0,-46 1 0,-34-2 0,140-3 0,1583-115-5784,-615 77 2858,658-43 1380,-1609 85 2026,233-26 2983,-269 28-3173,-5 0 54,-1 0 1,0 0 0,0 0-1,0-1 1,0 0 0,0 0-1,8-4 1,-14 6-321,0 0 0,0 0 0,0 0-1,0 0 1,1 0 0,-1 0 0,0 0 0,0 0 0,0 0-1,0 0 1,0-1 0,0 1 0,0 0 0,0 0 0,0 0-1,1 0 1,-1 0 0,0 0 0,0 0 0,0 0 0,0-1-1,0 1 1,0 0 0,0 0 0,0 0 0,0 0 0,0 0-1,0 0 1,0 0 0,0-1 0,0 1 0,0 0 0,0 0 0,0 0-1,0 0 1,0 0 0,0 0 0,0 0 0,0-1 0,0 1-1,0 0 1,0 0 0,0 0 0,0 0 0,0 0 0,0 0-1,-1 0 1,1 0 0,0-1 0,0 1 0,0 0 0,0 0-1,0 0 1,0 0 0,0 0 0,0 0 0,-1 0 0,-10-4 809,-14 0-367,-131 5 118,154-2-584,0 1 0,0 0 0,0 0 0,1 1 0,-1-1 0,0 0 0,0 1 0,0-1 0,1 1 0,-1-1 0,0 1 0,0 0 0,1 0 0,-1 0 0,1 0 0,-1 0 0,1 0 0,-1 0 0,1 1 0,0-1 0,-1 0 0,1 1 0,0-1 0,0 1 0,0-1 0,0 1 0,0 0 0,0 2 0,0 3 0,0-1 0,1 0 0,-1 1 0,2-1 0,-1 1 0,1-1 0,1 7 0,-2-11 0,13 130 0,-8 212 0,-6-215 0,0 397 0,1-521 50,-3 31-1465,0-27-5411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1.284"/>
    </inkml:context>
    <inkml:brush xml:id="br0">
      <inkml:brushProperty name="width" value="0.05" units="cm"/>
      <inkml:brushProperty name="height" value="0.05" units="cm"/>
    </inkml:brush>
  </inkml:definitions>
  <inkml:trace contextRef="#ctx0" brushRef="#br0">1 54 24575,'0'-10'0,"0"7"0,-1 0 0,1 1 0,0-1 0,0 0 0,0 1 0,0-1 0,1 0 0,-1 1 0,1-1 0,0 0 0,-1 1 0,1-1 0,0 1 0,2-4 0,-2 6 0,-1 0 0,0 0 0,0 0 0,1 0 0,-1 0 0,0 0 0,1 0 0,-1 0 0,0 0 0,1 0 0,-1 0 0,0 0 0,0 0 0,1 0 0,-1 0 0,0 0 0,1 0 0,-1 0 0,0 1 0,0-1 0,1 0 0,-1 0 0,0 0 0,0 0 0,1 1 0,-1-1 0,0 0 0,0 0 0,0 0 0,1 1 0,-1-1 0,0 0 0,0 0 0,0 1 0,0-1 0,0 0 0,1 1 0,-1-1 0,0 0 0,0 1 0,6 13 0,-6-14 0,12 33 114,-2 0 0,10 61 0,-1 71-1821,-16-134-5119</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1.705"/>
    </inkml:context>
    <inkml:brush xml:id="br0">
      <inkml:brushProperty name="width" value="0.05" units="cm"/>
      <inkml:brushProperty name="height" value="0.05" units="cm"/>
    </inkml:brush>
  </inkml:definitions>
  <inkml:trace contextRef="#ctx0" brushRef="#br0">39 374 24575,'-1'-17'0,"-1"-1"0,-1 1 0,0 0 0,-7-18 0,-5-29 0,13 53 0,1 1 0,0-1 0,1 0 0,0 1 0,0-1 0,2 1 0,-1-1 0,1 1 0,4-13 0,-4 18 0,0 0 0,0 0 0,1 0 0,-1 1 0,1-1 0,0 1 0,0 0 0,0-1 0,1 2 0,0-1 0,0 0 0,0 1 0,0-1 0,0 1 0,1 0 0,-1 1 0,1-1 0,0 1 0,-1 0 0,9-2 0,-2 1 0,0 1 0,0 0 0,1 1 0,-1 0 0,0 1 0,1 1 0,-1-1 0,1 2 0,-1-1 0,0 2 0,0-1 0,0 2 0,0-1 0,0 2 0,-1-1 0,0 1 0,0 1 0,19 13 0,-23-15 0,0 1 0,0 0 0,-1 0 0,0 1 0,1 0 0,-2 0 0,1 0 0,-1 0 0,0 0 0,0 1 0,-1 0 0,0 0 0,0 0 0,0 0 0,-1 1 0,0-1 0,-1 0 0,0 1 0,0-1 0,0 1 0,-1 0 0,0-1 0,-1 1 0,1 0 0,-2-1 0,1 1 0,-1-1 0,0 0 0,-4 9 0,1-6 0,0 0 0,-1-1 0,0 1 0,-1-2 0,0 1 0,0-1 0,-1 0 0,0 0 0,-1-1 0,1 0 0,-1-1 0,-1 0 0,1 0 0,-1-1 0,0 0 0,0-1 0,-1 0 0,1 0 0,-1-2 0,0 1 0,-16 1 0,26-4 0,0 1 0,0-1 0,0 0 0,-1 0 0,1 0 0,0 0 0,0 0 0,0 0 0,0-1 0,0 1 0,0 0 0,0 0 0,0-1 0,0 1 0,0-1 0,0 1 0,0-1 0,0 1 0,1-1 0,-1 1 0,0-1 0,0 0 0,-1-1 0,2 2 0,0-1 0,0 0 0,1 0 0,-1 1 0,0-1 0,0 0 0,0 0 0,1 1 0,-1-1 0,0 0 0,1 1 0,-1-1 0,1 0 0,-1 1 0,1-1 0,-1 1 0,1-1 0,-1 0 0,1 1 0,0 0 0,-1-1 0,1 1 0,-1-1 0,1 1 0,0 0 0,0-1 0,-1 1 0,1 0 0,0 0 0,-1-1 0,1 1 0,1 0 0,8-3 0,0 1 0,0 0 0,1 1 0,-1 0 0,0 1 0,0 0 0,0 0 0,1 1 0,-1 0 0,0 1 0,0 0 0,0 1 0,-1 0 0,1 0 0,0 1 0,-1 0 0,0 1 0,0 0 0,-1 0 0,1 1 0,-1 1 0,0-1 0,-1 1 0,11 11 0,-17-16 0,0-1 0,1 1 0,-1 0 0,0 0 0,0 0 0,0-1 0,0 1 0,0 0 0,0 0 0,-1 1 0,1-1 0,-1 0 0,0 0 0,1 0 0,-1 0 0,0 0 0,0 0 0,0 0 0,0 1 0,-1-1 0,1 0 0,-1 0 0,1 0 0,-1 0 0,0 0 0,1 0 0,-1 0 0,0 0 0,-1 0 0,1-1 0,0 1 0,0 0 0,-1 0 0,1-1 0,-1 1 0,-2 1 0,-2 2 0,-1-1 0,0 1 0,0-1 0,0-1 0,0 1 0,-1-1 0,1 0 0,-13 2 0,-2-1-273,-1 0 0,1-2 0,-1 0 0,-23-3 0,2-1-6553</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2.173"/>
    </inkml:context>
    <inkml:brush xml:id="br0">
      <inkml:brushProperty name="width" value="0.05" units="cm"/>
      <inkml:brushProperty name="height" value="0.05" units="cm"/>
    </inkml:brush>
  </inkml:definitions>
  <inkml:trace contextRef="#ctx0" brushRef="#br0">0 86 24575,'9'-4'0,"0"0"0,-1 0 0,1 1 0,0 0 0,1 1 0,-1 0 0,0 0 0,14 0 0,-21 2 0,0 1 0,0-1 0,-1 1 0,1 0 0,0 0 0,-1-1 0,1 1 0,-1 0 0,1 0 0,-1 1 0,0-1 0,1 0 0,-1 0 0,0 1 0,0-1 0,0 1 0,0-1 0,0 1 0,0-1 0,0 1 0,0-1 0,0 1 0,-1 0 0,1 0 0,0 2 0,2 8 0,-1 1 0,3 20 0,-3-16 0,52 267 0,-49-264 0,-4-18 0,-1-4 0,-7-29 0,1 4 0,-25-153 0,29 157 0,1 1 0,1 0 0,0 0 0,2 0 0,1 0 0,6-25 0,-9 44 0,1 0 0,0 0 0,0 0 0,0 0 0,0 0 0,1 0 0,-1 1 0,1-1 0,-1 1 0,1-1 0,0 1 0,0 0 0,0-1 0,1 1 0,-1 0 0,0 0 0,1 1 0,-1-1 0,1 0 0,4-1 0,-4 2 0,0 1 0,0-1 0,0 1 0,0 0 0,0 0 0,0 0 0,0 0 0,0 0 0,0 1 0,-1-1 0,1 1 0,0 0 0,0 0 0,0 0 0,0 0 0,-1 0 0,1 1 0,0-1 0,-1 1 0,5 3 0,5 6 0,0-1 0,-1 2 0,0 0 0,0 0 0,-1 1 0,-1 0 0,0 0 0,-1 1 0,-1 1 0,0-1 0,-1 1 0,0 0 0,-1 1 0,4 23 0,-8-33 13,-1-1 1,1 0-1,-1 1 0,0-1 0,0 1 0,-1-1 0,0 0 0,0 1 0,0-1 1,-1 0-1,1 0 0,-1 0 0,-1 0 0,1 0 0,0 0 0,-1 0 0,0-1 1,0 0-1,-1 1 0,1-1 0,-1 0 0,0-1 0,0 1 0,0-1 0,-6 4 1,1-1-157,0-1 1,-1 0 0,1-1 0,-1 0-1,-1 0 1,1-1 0,0-1 0,-1 1 0,1-2-1,-1 1 1,-19-1 0,-1-3-6684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2.522"/>
    </inkml:context>
    <inkml:brush xml:id="br0">
      <inkml:brushProperty name="width" value="0.05" units="cm"/>
      <inkml:brushProperty name="height" value="0.05" units="cm"/>
    </inkml:brush>
  </inkml:definitions>
  <inkml:trace contextRef="#ctx0" brushRef="#br0">123 51 24575,'4'-1'0,"0"1"0,0-1 0,-1 1 0,1-1 0,0 0 0,0 0 0,-1-1 0,1 1 0,-1-1 0,1 0 0,-1 0 0,0 0 0,0 0 0,1 0 0,-2-1 0,1 1 0,3-4 0,-6 6 0,0-1 0,1 1 0,-1-1 0,0 1 0,0 0 0,1-1 0,-1 1 0,0-1 0,0 1 0,0-1 0,0 1 0,1-1 0,-1 1 0,0-1 0,0 1 0,0-1 0,0 1 0,0-1 0,0 1 0,0-1 0,-1 1 0,1-1 0,0 1 0,0-1 0,0 1 0,0-1 0,-1 1 0,1 0 0,0-1 0,0 1 0,-1-1 0,1 1 0,0 0 0,-1-1 0,1 1 0,0 0 0,-1-1 0,1 1 0,0 0 0,-1-1 0,1 1 0,-1 0 0,1 0 0,-1 0 0,1-1 0,-1 1 0,1 0 0,-1 0 0,1 0 0,-1 0 0,1 0 0,-1 0 0,1 0 0,-1 0 0,0 0 0,-30 0 0,26 2 0,0 0 0,0 0 0,0 0 0,0 1 0,0 0 0,1 0 0,-1 0 0,1 0 0,0 1 0,0 0 0,0 0 0,0 0 0,1 0 0,0 0 0,0 1 0,-5 9 0,-2 4 0,2 2 0,-13 39 0,12-29 0,-9 60 0,16-76 0,1 1 0,0-1 0,1 1 0,1-1 0,0 1 0,5 20 0,-5-31 17,0-1-1,1 1 0,-1 0 0,1 0 1,0-1-1,0 1 0,0-1 0,0 1 1,1-1-1,-1 0 0,1 0 0,0 0 1,0 0-1,0-1 0,0 1 0,0-1 1,1 1-1,-1-1 0,1 0 0,5 2 1,-2-2-173,0 0 1,0-1 0,0 1 0,0-1 0,0 0 0,0-1 0,0 0-1,0 0 1,0-1 0,13-2 0,14-5-6671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2.863"/>
    </inkml:context>
    <inkml:brush xml:id="br0">
      <inkml:brushProperty name="width" value="0.05" units="cm"/>
      <inkml:brushProperty name="height" value="0.05" units="cm"/>
    </inkml:brush>
  </inkml:definitions>
  <inkml:trace contextRef="#ctx0" brushRef="#br0">130 77 24575,'-3'-3'0,"-4"-4"0,-6-3 0,-4-1 0,-5 2 0,-2 3 0,1 2 0,7 2 0,11 1 0,11-2 0,9-4 0,8 0 0,0 1-8191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3.191"/>
    </inkml:context>
    <inkml:brush xml:id="br0">
      <inkml:brushProperty name="width" value="0.05" units="cm"/>
      <inkml:brushProperty name="height" value="0.05" units="cm"/>
    </inkml:brush>
  </inkml:definitions>
  <inkml:trace contextRef="#ctx0" brushRef="#br0">81 160 24575,'-1'0'0,"1"0"0,0 0 0,0 0 0,0 0 0,-1 0 0,1 0 0,0 0 0,0 0 0,-1 0 0,1 0 0,0 0 0,0 0 0,-1 0 0,1 0 0,0 0 0,0 0 0,-1 0 0,1 0 0,0 0 0,0 0 0,-1 0 0,1 0 0,0 0 0,0 0 0,0-1 0,-1 1 0,1 0 0,0 0 0,0 0 0,0 0 0,0-1 0,-1 1 0,1 0 0,0 0 0,0 0 0,0-1 0,0 1 0,0 0 0,0 0 0,-1 0 0,1-1 0,0 1 0,0 0 0,0 0 0,0-1 0,-3 9 0,1 1 0,0-1 0,1 1 0,-1-1 0,2 1 0,-1 0 0,1 0 0,1 9 0,-1 4 0,11 121 0,-3-52 0,-15-282 0,3 151 0,0 14 0,2 0 0,0 0 0,2-1 0,1 1 0,6-40 0,-6 62 14,0 0 0,1 1-1,-1-1 1,1 1 0,-1 0-1,1 0 1,0-1-1,1 1 1,-1 0 0,0 1-1,1-1 1,-1 0 0,1 1-1,0-1 1,0 1 0,0 0-1,0 0 1,0 0 0,1 0-1,-1 1 1,0-1 0,1 1-1,-1 0 1,5-1 0,3 0-228,-1 1 1,0-1 0,0 2-1,1 0 1,-1 0 0,1 1-1,14 2 1,-3 2-6613</inkml:trace>
  <inkml:trace contextRef="#ctx0" brushRef="#br0" timeOffset="1">63 312 24575,'-5'3'0,"-6"4"0,-3 1 0,-2 2 0,4-2 0,7-1 0,8-2 0,8-2 0,9-1 0,10-2 0,7-2 0,8-5 0,3-1 0,4-2 0,-8 1-8191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4.242"/>
    </inkml:context>
    <inkml:brush xml:id="br0">
      <inkml:brushProperty name="width" value="0.05" units="cm"/>
      <inkml:brushProperty name="height" value="0.05" units="cm"/>
    </inkml:brush>
  </inkml:definitions>
  <inkml:trace contextRef="#ctx0" brushRef="#br0">1 318 24575,'3'-28'0,"-3"27"0,0 1 0,1 0 0,-1-1 0,0 1 0,0 0 0,0-1 0,0 1 0,0 0 0,1-1 0,-1 1 0,0 0 0,0-1 0,1 1 0,-1 0 0,0 0 0,0-1 0,1 1 0,-1 0 0,0 0 0,1-1 0,-1 1 0,0 0 0,1 0 0,0 0 0,-1 0 0,1 0 0,-1 0 0,1 1 0,0-1 0,-1 0 0,1 1 0,-1-1 0,1 0 0,0 1 0,-1-1 0,1 1 0,-1-1 0,1 1 0,-1-1 0,0 1 0,1-1 0,-1 1 0,0 0 0,1 0 0,8 17 0,-1 0 0,-1 0 0,0 1 0,-2 0 0,0 0 0,2 24 0,-3-24 0,2 15 0,-2 0 0,1 37 0,-11-154 0,1 38 0,2-56 0,6 61 0,2 0 0,9-40 0,-9 60 0,1-1 0,1 1 0,0 0 0,2 1 0,16-30 0,-21 43 0,0 1 0,0-1 0,1 1 0,0 0 0,-1 0 0,2 0 0,-1 1 0,1 0 0,-1 0 0,1 0 0,7-3 0,-11 6 0,0 0 0,1 0 0,-1 0 0,1 1 0,-1-1 0,1 1 0,-1 0 0,1-1 0,-1 1 0,1 0 0,0 1 0,-1-1 0,1 0 0,-1 1 0,1-1 0,-1 1 0,1 0 0,-1 0 0,0 0 0,1 0 0,-1 0 0,0 0 0,0 1 0,0-1 0,0 1 0,0 0 0,0-1 0,0 1 0,-1 0 0,1 0 0,0 0 0,1 4 0,2 2 0,-1 0 0,0 0 0,0 1 0,-1-1 0,0 1 0,-1-1 0,0 1 0,0 0 0,-1 0 0,0 0 0,-1 0 0,0 0 0,0 0 0,-2 12 0,-1-4 0,0 0 0,-1 0 0,-1-1 0,-1 0 0,0 0 0,-13 25 0,8-22 0,-1 0 0,-1-1 0,0-1 0,-1 0 0,-1-1 0,0 0 0,-35 26 0,48-41 0,0 0 0,1 0 0,-1 1 0,1-1 0,-1 0 0,1 1 0,-1-1 0,1 1 0,0-1 0,-1 1 0,1 0 0,0 0 0,0-1 0,-1 5 0,2-5 0,0 1 0,0-1 0,1 1 0,-1-1 0,0 0 0,0 1 0,1-1 0,-1 0 0,1 1 0,0-1 0,-1 0 0,1 0 0,0 0 0,0 1 0,-1-1 0,1 0 0,0 0 0,0 0 0,0 0 0,0 0 0,1-1 0,-1 1 0,1 1 0,23 16-227,1 0-1,1-1 1,0-2-1,1-1 1,50 18-1,-50-24-6598</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4.583"/>
    </inkml:context>
    <inkml:brush xml:id="br0">
      <inkml:brushProperty name="width" value="0.05" units="cm"/>
      <inkml:brushProperty name="height" value="0.05" units="cm"/>
    </inkml:brush>
  </inkml:definitions>
  <inkml:trace contextRef="#ctx0" brushRef="#br0">167 74 24575,'-13'-13'0,"-26"-25"0,36 35 0,-1 1 0,1-1 0,-1 1 0,1 0 0,-1 0 0,0 0 0,0 1 0,0-1 0,-8-1 0,11 3 0,1-1 0,-1 1 0,0 0 0,0 0 0,1 0 0,-1 0 0,0 0 0,0 0 0,1 1 0,-1-1 0,0 0 0,0 0 0,1 0 0,-1 1 0,0-1 0,1 0 0,-1 1 0,0-1 0,1 1 0,-1-1 0,0 1 0,1-1 0,-1 1 0,1-1 0,-1 1 0,0 0 0,1 1 0,-1 0 0,0-1 0,0 1 0,1 0 0,-1 0 0,1 0 0,0 0 0,-1-1 0,1 1 0,0 3 0,0 3 0,1 0 0,0 0 0,4 15 0,-2-14 0,0 1 0,1-1 0,0 0 0,0 0 0,1 0 0,1-1 0,11 15 0,-15-21 0,-1 0 0,1 0 0,0 0 0,0 0 0,0-1 0,0 1 0,1-1 0,-1 0 0,0 1 0,1-1 0,-1 0 0,0 0 0,1-1 0,4 2 0,-5-2 0,0 0 0,1 0 0,-1-1 0,0 1 0,0-1 0,0 1 0,0-1 0,0 0 0,0 0 0,-1 0 0,1 0 0,0 0 0,0 0 0,0 0 0,-1 0 0,1-1 0,-1 1 0,1-1 0,-1 1 0,0-1 0,2-2 0,0-1 0,0 0 0,0 1 0,0-1 0,-1 0 0,0-1 0,0 1 0,0 0 0,-1 0 0,1-1 0,-2 1 0,1-1 0,0 1 0,-1-1 0,0 0 0,0 1 0,-1-1 0,-1-5 0,2 8 0,-1 0 0,1 1 0,-1-1 0,0 0 0,-1 0 0,1 1 0,0-1 0,-1 1 0,1 0 0,-1-1 0,0 1 0,1 0 0,-1 0 0,0 0 0,-1 0 0,1 0 0,0 0 0,0 1 0,-1-1 0,1 1 0,-1-1 0,0 1 0,1 0 0,-1 0 0,0 0 0,1 1 0,-1-1 0,0 1 0,0-1 0,0 1 0,0 0 0,0 0 0,1 0 0,-5 1 0,-1 0 34,0 1 1,0 0-1,0 1 0,0 0 0,1 0 0,-1 1 0,1-1 0,0 2 0,-9 6 1,12-9-73,0 1 0,1 0 0,-1 1 0,1-1 0,0 1 0,0-1 0,1 1 0,-4 5 0,5-7-38,0 0 1,0 0-1,1 0 0,-1 0 0,1 0 0,-1 0 0,1 0 0,-1 0 1,1 0-1,0 1 0,0-1 0,0 0 0,1 0 0,-1 0 1,0 0-1,1 0 0,1 5 0,4 4-6750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p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4" name="Google Shape;1924;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p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8" name="Google Shape;1938;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2490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9421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150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p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4" name="Google Shape;1924;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7487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0401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p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8" name="Google Shape;1938;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4553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0511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7114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8367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9570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6767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0281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4" name="Google Shape;2014;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2976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4" name="Google Shape;2014;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930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4" name="Google Shape;2014;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8998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4" name="Google Shape;2014;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2864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p1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7" name="Google Shape;1817;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5297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p1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7" name="Google Shape;1817;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8053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p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4" name="Google Shape;1884;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12/16/2024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7454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 id="214748374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12/16/2024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710.png"/><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4.png"/><Relationship Id="rId9" Type="http://schemas.microsoft.com/office/2007/relationships/diagramDrawing" Target="../diagrams/drawing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17" Type="http://schemas.openxmlformats.org/officeDocument/2006/relationships/image" Target="../media/image74.png"/><Relationship Id="rId299" Type="http://schemas.openxmlformats.org/officeDocument/2006/relationships/image" Target="../media/image165.png"/><Relationship Id="rId21" Type="http://schemas.openxmlformats.org/officeDocument/2006/relationships/image" Target="../media/image26.png"/><Relationship Id="rId63" Type="http://schemas.openxmlformats.org/officeDocument/2006/relationships/image" Target="../media/image47.png"/><Relationship Id="rId159" Type="http://schemas.openxmlformats.org/officeDocument/2006/relationships/image" Target="../media/image95.png"/><Relationship Id="rId324" Type="http://schemas.openxmlformats.org/officeDocument/2006/relationships/customXml" Target="../ink/ink163.xml"/><Relationship Id="rId366" Type="http://schemas.openxmlformats.org/officeDocument/2006/relationships/customXml" Target="../ink/ink184.xml"/><Relationship Id="rId170" Type="http://schemas.openxmlformats.org/officeDocument/2006/relationships/customXml" Target="../ink/ink86.xml"/><Relationship Id="rId226" Type="http://schemas.openxmlformats.org/officeDocument/2006/relationships/customXml" Target="../ink/ink114.xml"/><Relationship Id="rId268" Type="http://schemas.openxmlformats.org/officeDocument/2006/relationships/customXml" Target="../ink/ink135.xml"/><Relationship Id="rId32" Type="http://schemas.openxmlformats.org/officeDocument/2006/relationships/customXml" Target="../ink/ink17.xml"/><Relationship Id="rId74" Type="http://schemas.openxmlformats.org/officeDocument/2006/relationships/customXml" Target="../ink/ink38.xml"/><Relationship Id="rId128" Type="http://schemas.openxmlformats.org/officeDocument/2006/relationships/customXml" Target="../ink/ink65.xml"/><Relationship Id="rId335" Type="http://schemas.openxmlformats.org/officeDocument/2006/relationships/image" Target="../media/image183.png"/><Relationship Id="rId5" Type="http://schemas.openxmlformats.org/officeDocument/2006/relationships/image" Target="../media/image1810.png"/><Relationship Id="rId181" Type="http://schemas.openxmlformats.org/officeDocument/2006/relationships/image" Target="../media/image106.png"/><Relationship Id="rId237" Type="http://schemas.openxmlformats.org/officeDocument/2006/relationships/image" Target="../media/image134.png"/><Relationship Id="rId279" Type="http://schemas.openxmlformats.org/officeDocument/2006/relationships/image" Target="../media/image155.png"/><Relationship Id="rId43" Type="http://schemas.openxmlformats.org/officeDocument/2006/relationships/image" Target="../media/image37.png"/><Relationship Id="rId139" Type="http://schemas.openxmlformats.org/officeDocument/2006/relationships/image" Target="../media/image85.png"/><Relationship Id="rId290" Type="http://schemas.openxmlformats.org/officeDocument/2006/relationships/customXml" Target="../ink/ink146.xml"/><Relationship Id="rId304" Type="http://schemas.openxmlformats.org/officeDocument/2006/relationships/customXml" Target="../ink/ink153.xml"/><Relationship Id="rId346" Type="http://schemas.openxmlformats.org/officeDocument/2006/relationships/customXml" Target="../ink/ink174.xml"/><Relationship Id="rId85" Type="http://schemas.openxmlformats.org/officeDocument/2006/relationships/image" Target="../media/image58.png"/><Relationship Id="rId150" Type="http://schemas.openxmlformats.org/officeDocument/2006/relationships/customXml" Target="../ink/ink76.xml"/><Relationship Id="rId192" Type="http://schemas.openxmlformats.org/officeDocument/2006/relationships/customXml" Target="../ink/ink97.xml"/><Relationship Id="rId206" Type="http://schemas.openxmlformats.org/officeDocument/2006/relationships/customXml" Target="../ink/ink104.xml"/><Relationship Id="rId248" Type="http://schemas.openxmlformats.org/officeDocument/2006/relationships/customXml" Target="../ink/ink125.xml"/><Relationship Id="rId12" Type="http://schemas.openxmlformats.org/officeDocument/2006/relationships/customXml" Target="../ink/ink7.xml"/><Relationship Id="rId108" Type="http://schemas.openxmlformats.org/officeDocument/2006/relationships/customXml" Target="../ink/ink55.xml"/><Relationship Id="rId315" Type="http://schemas.openxmlformats.org/officeDocument/2006/relationships/image" Target="../media/image173.png"/><Relationship Id="rId357" Type="http://schemas.openxmlformats.org/officeDocument/2006/relationships/image" Target="../media/image194.png"/><Relationship Id="rId54" Type="http://schemas.openxmlformats.org/officeDocument/2006/relationships/customXml" Target="../ink/ink28.xml"/><Relationship Id="rId96" Type="http://schemas.openxmlformats.org/officeDocument/2006/relationships/customXml" Target="../ink/ink49.xml"/><Relationship Id="rId161" Type="http://schemas.openxmlformats.org/officeDocument/2006/relationships/image" Target="../media/image96.png"/><Relationship Id="rId217" Type="http://schemas.openxmlformats.org/officeDocument/2006/relationships/image" Target="../media/image124.png"/><Relationship Id="rId259" Type="http://schemas.openxmlformats.org/officeDocument/2006/relationships/image" Target="../media/image145.png"/><Relationship Id="rId23" Type="http://schemas.openxmlformats.org/officeDocument/2006/relationships/image" Target="../media/image27.png"/><Relationship Id="rId119" Type="http://schemas.openxmlformats.org/officeDocument/2006/relationships/image" Target="../media/image75.png"/><Relationship Id="rId270" Type="http://schemas.openxmlformats.org/officeDocument/2006/relationships/customXml" Target="../ink/ink136.xml"/><Relationship Id="rId326" Type="http://schemas.openxmlformats.org/officeDocument/2006/relationships/customXml" Target="../ink/ink164.xml"/><Relationship Id="rId65" Type="http://schemas.openxmlformats.org/officeDocument/2006/relationships/image" Target="../media/image48.png"/><Relationship Id="rId130" Type="http://schemas.openxmlformats.org/officeDocument/2006/relationships/customXml" Target="../ink/ink66.xml"/><Relationship Id="rId368" Type="http://schemas.openxmlformats.org/officeDocument/2006/relationships/customXml" Target="../ink/ink185.xml"/><Relationship Id="rId172" Type="http://schemas.openxmlformats.org/officeDocument/2006/relationships/customXml" Target="../ink/ink87.xml"/><Relationship Id="rId228" Type="http://schemas.openxmlformats.org/officeDocument/2006/relationships/customXml" Target="../ink/ink115.xml"/><Relationship Id="rId281" Type="http://schemas.openxmlformats.org/officeDocument/2006/relationships/image" Target="../media/image156.png"/><Relationship Id="rId337" Type="http://schemas.openxmlformats.org/officeDocument/2006/relationships/image" Target="../media/image184.png"/><Relationship Id="rId34" Type="http://schemas.openxmlformats.org/officeDocument/2006/relationships/customXml" Target="../ink/ink18.xml"/><Relationship Id="rId76" Type="http://schemas.openxmlformats.org/officeDocument/2006/relationships/customXml" Target="../ink/ink39.xml"/><Relationship Id="rId141" Type="http://schemas.openxmlformats.org/officeDocument/2006/relationships/image" Target="../media/image86.png"/><Relationship Id="rId7" Type="http://schemas.openxmlformats.org/officeDocument/2006/relationships/image" Target="../media/image1910.png"/><Relationship Id="rId183" Type="http://schemas.openxmlformats.org/officeDocument/2006/relationships/image" Target="../media/image107.png"/><Relationship Id="rId239" Type="http://schemas.openxmlformats.org/officeDocument/2006/relationships/image" Target="../media/image135.png"/><Relationship Id="rId250" Type="http://schemas.openxmlformats.org/officeDocument/2006/relationships/customXml" Target="../ink/ink126.xml"/><Relationship Id="rId292" Type="http://schemas.openxmlformats.org/officeDocument/2006/relationships/customXml" Target="../ink/ink147.xml"/><Relationship Id="rId306" Type="http://schemas.openxmlformats.org/officeDocument/2006/relationships/customXml" Target="../ink/ink154.xml"/><Relationship Id="rId45" Type="http://schemas.openxmlformats.org/officeDocument/2006/relationships/image" Target="../media/image38.png"/><Relationship Id="rId87" Type="http://schemas.openxmlformats.org/officeDocument/2006/relationships/image" Target="../media/image59.png"/><Relationship Id="rId110" Type="http://schemas.openxmlformats.org/officeDocument/2006/relationships/customXml" Target="../ink/ink56.xml"/><Relationship Id="rId348" Type="http://schemas.openxmlformats.org/officeDocument/2006/relationships/customXml" Target="../ink/ink175.xml"/><Relationship Id="rId152" Type="http://schemas.openxmlformats.org/officeDocument/2006/relationships/customXml" Target="../ink/ink77.xml"/><Relationship Id="rId194" Type="http://schemas.openxmlformats.org/officeDocument/2006/relationships/customXml" Target="../ink/ink98.xml"/><Relationship Id="rId208" Type="http://schemas.openxmlformats.org/officeDocument/2006/relationships/customXml" Target="../ink/ink105.xml"/><Relationship Id="rId261" Type="http://schemas.openxmlformats.org/officeDocument/2006/relationships/image" Target="../media/image146.png"/><Relationship Id="rId14" Type="http://schemas.openxmlformats.org/officeDocument/2006/relationships/customXml" Target="../ink/ink8.xml"/><Relationship Id="rId56" Type="http://schemas.openxmlformats.org/officeDocument/2006/relationships/customXml" Target="../ink/ink29.xml"/><Relationship Id="rId317" Type="http://schemas.openxmlformats.org/officeDocument/2006/relationships/image" Target="../media/image174.png"/><Relationship Id="rId359" Type="http://schemas.openxmlformats.org/officeDocument/2006/relationships/image" Target="../media/image195.png"/><Relationship Id="rId98" Type="http://schemas.openxmlformats.org/officeDocument/2006/relationships/customXml" Target="../ink/ink50.xml"/><Relationship Id="rId121" Type="http://schemas.openxmlformats.org/officeDocument/2006/relationships/image" Target="../media/image76.png"/><Relationship Id="rId163" Type="http://schemas.openxmlformats.org/officeDocument/2006/relationships/image" Target="../media/image97.png"/><Relationship Id="rId219" Type="http://schemas.openxmlformats.org/officeDocument/2006/relationships/image" Target="../media/image125.png"/><Relationship Id="rId230" Type="http://schemas.openxmlformats.org/officeDocument/2006/relationships/customXml" Target="../ink/ink116.xml"/><Relationship Id="rId25" Type="http://schemas.openxmlformats.org/officeDocument/2006/relationships/image" Target="../media/image28.png"/><Relationship Id="rId67" Type="http://schemas.openxmlformats.org/officeDocument/2006/relationships/image" Target="../media/image49.png"/><Relationship Id="rId272" Type="http://schemas.openxmlformats.org/officeDocument/2006/relationships/customXml" Target="../ink/ink137.xml"/><Relationship Id="rId328" Type="http://schemas.openxmlformats.org/officeDocument/2006/relationships/customXml" Target="../ink/ink165.xml"/><Relationship Id="rId132" Type="http://schemas.openxmlformats.org/officeDocument/2006/relationships/customXml" Target="../ink/ink67.xml"/><Relationship Id="rId174" Type="http://schemas.openxmlformats.org/officeDocument/2006/relationships/customXml" Target="../ink/ink88.xml"/><Relationship Id="rId241" Type="http://schemas.openxmlformats.org/officeDocument/2006/relationships/image" Target="../media/image136.png"/><Relationship Id="rId15" Type="http://schemas.openxmlformats.org/officeDocument/2006/relationships/image" Target="../media/image23.png"/><Relationship Id="rId36" Type="http://schemas.openxmlformats.org/officeDocument/2006/relationships/customXml" Target="../ink/ink19.xml"/><Relationship Id="rId57" Type="http://schemas.openxmlformats.org/officeDocument/2006/relationships/image" Target="../media/image44.png"/><Relationship Id="rId262" Type="http://schemas.openxmlformats.org/officeDocument/2006/relationships/customXml" Target="../ink/ink132.xml"/><Relationship Id="rId283" Type="http://schemas.openxmlformats.org/officeDocument/2006/relationships/image" Target="../media/image157.png"/><Relationship Id="rId318" Type="http://schemas.openxmlformats.org/officeDocument/2006/relationships/customXml" Target="../ink/ink160.xml"/><Relationship Id="rId339" Type="http://schemas.openxmlformats.org/officeDocument/2006/relationships/image" Target="../media/image185.png"/><Relationship Id="rId78" Type="http://schemas.openxmlformats.org/officeDocument/2006/relationships/customXml" Target="../ink/ink40.xml"/><Relationship Id="rId99" Type="http://schemas.openxmlformats.org/officeDocument/2006/relationships/image" Target="../media/image65.png"/><Relationship Id="rId101" Type="http://schemas.openxmlformats.org/officeDocument/2006/relationships/image" Target="../media/image66.png"/><Relationship Id="rId122" Type="http://schemas.openxmlformats.org/officeDocument/2006/relationships/customXml" Target="../ink/ink62.xml"/><Relationship Id="rId143" Type="http://schemas.openxmlformats.org/officeDocument/2006/relationships/image" Target="../media/image87.png"/><Relationship Id="rId164" Type="http://schemas.openxmlformats.org/officeDocument/2006/relationships/customXml" Target="../ink/ink83.xml"/><Relationship Id="rId185" Type="http://schemas.openxmlformats.org/officeDocument/2006/relationships/image" Target="../media/image108.png"/><Relationship Id="rId350" Type="http://schemas.openxmlformats.org/officeDocument/2006/relationships/customXml" Target="../ink/ink176.xml"/><Relationship Id="rId9" Type="http://schemas.openxmlformats.org/officeDocument/2006/relationships/image" Target="../media/image202.png"/><Relationship Id="rId210" Type="http://schemas.openxmlformats.org/officeDocument/2006/relationships/customXml" Target="../ink/ink106.xml"/><Relationship Id="rId26" Type="http://schemas.openxmlformats.org/officeDocument/2006/relationships/customXml" Target="../ink/ink14.xml"/><Relationship Id="rId231" Type="http://schemas.openxmlformats.org/officeDocument/2006/relationships/image" Target="../media/image131.png"/><Relationship Id="rId252" Type="http://schemas.openxmlformats.org/officeDocument/2006/relationships/customXml" Target="../ink/ink127.xml"/><Relationship Id="rId273" Type="http://schemas.openxmlformats.org/officeDocument/2006/relationships/image" Target="../media/image152.png"/><Relationship Id="rId294" Type="http://schemas.openxmlformats.org/officeDocument/2006/relationships/customXml" Target="../ink/ink148.xml"/><Relationship Id="rId308" Type="http://schemas.openxmlformats.org/officeDocument/2006/relationships/customXml" Target="../ink/ink155.xml"/><Relationship Id="rId329" Type="http://schemas.openxmlformats.org/officeDocument/2006/relationships/image" Target="../media/image180.png"/><Relationship Id="rId47" Type="http://schemas.openxmlformats.org/officeDocument/2006/relationships/image" Target="../media/image39.png"/><Relationship Id="rId68" Type="http://schemas.openxmlformats.org/officeDocument/2006/relationships/customXml" Target="../ink/ink35.xml"/><Relationship Id="rId89" Type="http://schemas.openxmlformats.org/officeDocument/2006/relationships/image" Target="../media/image60.png"/><Relationship Id="rId112" Type="http://schemas.openxmlformats.org/officeDocument/2006/relationships/customXml" Target="../ink/ink57.xml"/><Relationship Id="rId133" Type="http://schemas.openxmlformats.org/officeDocument/2006/relationships/image" Target="../media/image82.png"/><Relationship Id="rId154" Type="http://schemas.openxmlformats.org/officeDocument/2006/relationships/customXml" Target="../ink/ink78.xml"/><Relationship Id="rId175" Type="http://schemas.openxmlformats.org/officeDocument/2006/relationships/image" Target="../media/image103.png"/><Relationship Id="rId340" Type="http://schemas.openxmlformats.org/officeDocument/2006/relationships/customXml" Target="../ink/ink171.xml"/><Relationship Id="rId361" Type="http://schemas.openxmlformats.org/officeDocument/2006/relationships/image" Target="../media/image196.png"/><Relationship Id="rId196" Type="http://schemas.openxmlformats.org/officeDocument/2006/relationships/customXml" Target="../ink/ink99.xml"/><Relationship Id="rId200" Type="http://schemas.openxmlformats.org/officeDocument/2006/relationships/customXml" Target="../ink/ink101.xml"/><Relationship Id="rId16" Type="http://schemas.openxmlformats.org/officeDocument/2006/relationships/customXml" Target="../ink/ink9.xml"/><Relationship Id="rId221" Type="http://schemas.openxmlformats.org/officeDocument/2006/relationships/image" Target="../media/image126.png"/><Relationship Id="rId242" Type="http://schemas.openxmlformats.org/officeDocument/2006/relationships/customXml" Target="../ink/ink122.xml"/><Relationship Id="rId263" Type="http://schemas.openxmlformats.org/officeDocument/2006/relationships/image" Target="../media/image147.png"/><Relationship Id="rId284" Type="http://schemas.openxmlformats.org/officeDocument/2006/relationships/customXml" Target="../ink/ink143.xml"/><Relationship Id="rId319" Type="http://schemas.openxmlformats.org/officeDocument/2006/relationships/image" Target="../media/image175.png"/><Relationship Id="rId37" Type="http://schemas.openxmlformats.org/officeDocument/2006/relationships/image" Target="../media/image34.png"/><Relationship Id="rId58" Type="http://schemas.openxmlformats.org/officeDocument/2006/relationships/customXml" Target="../ink/ink30.xml"/><Relationship Id="rId79" Type="http://schemas.openxmlformats.org/officeDocument/2006/relationships/image" Target="../media/image55.png"/><Relationship Id="rId102" Type="http://schemas.openxmlformats.org/officeDocument/2006/relationships/customXml" Target="../ink/ink52.xml"/><Relationship Id="rId123" Type="http://schemas.openxmlformats.org/officeDocument/2006/relationships/image" Target="../media/image77.png"/><Relationship Id="rId144" Type="http://schemas.openxmlformats.org/officeDocument/2006/relationships/customXml" Target="../ink/ink73.xml"/><Relationship Id="rId330" Type="http://schemas.openxmlformats.org/officeDocument/2006/relationships/customXml" Target="../ink/ink166.xml"/><Relationship Id="rId90" Type="http://schemas.openxmlformats.org/officeDocument/2006/relationships/customXml" Target="../ink/ink46.xml"/><Relationship Id="rId165" Type="http://schemas.openxmlformats.org/officeDocument/2006/relationships/image" Target="../media/image98.png"/><Relationship Id="rId186" Type="http://schemas.openxmlformats.org/officeDocument/2006/relationships/customXml" Target="../ink/ink94.xml"/><Relationship Id="rId351" Type="http://schemas.openxmlformats.org/officeDocument/2006/relationships/image" Target="../media/image191.png"/><Relationship Id="rId211" Type="http://schemas.openxmlformats.org/officeDocument/2006/relationships/image" Target="../media/image121.png"/><Relationship Id="rId232" Type="http://schemas.openxmlformats.org/officeDocument/2006/relationships/customXml" Target="../ink/ink117.xml"/><Relationship Id="rId253" Type="http://schemas.openxmlformats.org/officeDocument/2006/relationships/image" Target="../media/image142.png"/><Relationship Id="rId274" Type="http://schemas.openxmlformats.org/officeDocument/2006/relationships/customXml" Target="../ink/ink138.xml"/><Relationship Id="rId295" Type="http://schemas.openxmlformats.org/officeDocument/2006/relationships/image" Target="../media/image163.png"/><Relationship Id="rId309" Type="http://schemas.openxmlformats.org/officeDocument/2006/relationships/image" Target="../media/image170.png"/><Relationship Id="rId27" Type="http://schemas.openxmlformats.org/officeDocument/2006/relationships/image" Target="../media/image29.png"/><Relationship Id="rId48" Type="http://schemas.openxmlformats.org/officeDocument/2006/relationships/customXml" Target="../ink/ink25.xml"/><Relationship Id="rId69" Type="http://schemas.openxmlformats.org/officeDocument/2006/relationships/image" Target="../media/image50.png"/><Relationship Id="rId113" Type="http://schemas.openxmlformats.org/officeDocument/2006/relationships/image" Target="../media/image72.png"/><Relationship Id="rId134" Type="http://schemas.openxmlformats.org/officeDocument/2006/relationships/customXml" Target="../ink/ink68.xml"/><Relationship Id="rId320" Type="http://schemas.openxmlformats.org/officeDocument/2006/relationships/customXml" Target="../ink/ink161.xml"/><Relationship Id="rId80" Type="http://schemas.openxmlformats.org/officeDocument/2006/relationships/customXml" Target="../ink/ink41.xml"/><Relationship Id="rId155" Type="http://schemas.openxmlformats.org/officeDocument/2006/relationships/image" Target="../media/image93.png"/><Relationship Id="rId176" Type="http://schemas.openxmlformats.org/officeDocument/2006/relationships/customXml" Target="../ink/ink89.xml"/><Relationship Id="rId197" Type="http://schemas.openxmlformats.org/officeDocument/2006/relationships/image" Target="../media/image114.png"/><Relationship Id="rId341" Type="http://schemas.openxmlformats.org/officeDocument/2006/relationships/image" Target="../media/image186.png"/><Relationship Id="rId362" Type="http://schemas.openxmlformats.org/officeDocument/2006/relationships/customXml" Target="../ink/ink182.xml"/><Relationship Id="rId201" Type="http://schemas.openxmlformats.org/officeDocument/2006/relationships/image" Target="../media/image116.png"/><Relationship Id="rId222" Type="http://schemas.openxmlformats.org/officeDocument/2006/relationships/customXml" Target="../ink/ink112.xml"/><Relationship Id="rId243" Type="http://schemas.openxmlformats.org/officeDocument/2006/relationships/image" Target="../media/image137.png"/><Relationship Id="rId264" Type="http://schemas.openxmlformats.org/officeDocument/2006/relationships/customXml" Target="../ink/ink133.xml"/><Relationship Id="rId285" Type="http://schemas.openxmlformats.org/officeDocument/2006/relationships/image" Target="../media/image158.png"/><Relationship Id="rId17" Type="http://schemas.openxmlformats.org/officeDocument/2006/relationships/image" Target="../media/image24.png"/><Relationship Id="rId38" Type="http://schemas.openxmlformats.org/officeDocument/2006/relationships/customXml" Target="../ink/ink20.xml"/><Relationship Id="rId59" Type="http://schemas.openxmlformats.org/officeDocument/2006/relationships/image" Target="../media/image45.png"/><Relationship Id="rId103" Type="http://schemas.openxmlformats.org/officeDocument/2006/relationships/image" Target="../media/image67.png"/><Relationship Id="rId124" Type="http://schemas.openxmlformats.org/officeDocument/2006/relationships/customXml" Target="../ink/ink63.xml"/><Relationship Id="rId310" Type="http://schemas.openxmlformats.org/officeDocument/2006/relationships/customXml" Target="../ink/ink156.xml"/><Relationship Id="rId70" Type="http://schemas.openxmlformats.org/officeDocument/2006/relationships/customXml" Target="../ink/ink36.xml"/><Relationship Id="rId91" Type="http://schemas.openxmlformats.org/officeDocument/2006/relationships/image" Target="../media/image61.png"/><Relationship Id="rId145" Type="http://schemas.openxmlformats.org/officeDocument/2006/relationships/image" Target="../media/image88.png"/><Relationship Id="rId166" Type="http://schemas.openxmlformats.org/officeDocument/2006/relationships/customXml" Target="../ink/ink84.xml"/><Relationship Id="rId187" Type="http://schemas.openxmlformats.org/officeDocument/2006/relationships/image" Target="../media/image109.png"/><Relationship Id="rId331" Type="http://schemas.openxmlformats.org/officeDocument/2006/relationships/image" Target="../media/image181.png"/><Relationship Id="rId352" Type="http://schemas.openxmlformats.org/officeDocument/2006/relationships/customXml" Target="../ink/ink177.xml"/><Relationship Id="rId1" Type="http://schemas.openxmlformats.org/officeDocument/2006/relationships/slideLayout" Target="../slideLayouts/slideLayout8.xml"/><Relationship Id="rId212" Type="http://schemas.openxmlformats.org/officeDocument/2006/relationships/customXml" Target="../ink/ink107.xml"/><Relationship Id="rId233" Type="http://schemas.openxmlformats.org/officeDocument/2006/relationships/image" Target="../media/image132.png"/><Relationship Id="rId254" Type="http://schemas.openxmlformats.org/officeDocument/2006/relationships/customXml" Target="../ink/ink128.xml"/><Relationship Id="rId28" Type="http://schemas.openxmlformats.org/officeDocument/2006/relationships/customXml" Target="../ink/ink15.xml"/><Relationship Id="rId49" Type="http://schemas.openxmlformats.org/officeDocument/2006/relationships/image" Target="../media/image40.png"/><Relationship Id="rId114" Type="http://schemas.openxmlformats.org/officeDocument/2006/relationships/customXml" Target="../ink/ink58.xml"/><Relationship Id="rId275" Type="http://schemas.openxmlformats.org/officeDocument/2006/relationships/image" Target="../media/image153.png"/><Relationship Id="rId296" Type="http://schemas.openxmlformats.org/officeDocument/2006/relationships/customXml" Target="../ink/ink149.xml"/><Relationship Id="rId300" Type="http://schemas.openxmlformats.org/officeDocument/2006/relationships/customXml" Target="../ink/ink151.xml"/><Relationship Id="rId60" Type="http://schemas.openxmlformats.org/officeDocument/2006/relationships/customXml" Target="../ink/ink31.xml"/><Relationship Id="rId81" Type="http://schemas.openxmlformats.org/officeDocument/2006/relationships/image" Target="../media/image56.png"/><Relationship Id="rId135" Type="http://schemas.openxmlformats.org/officeDocument/2006/relationships/image" Target="../media/image83.png"/><Relationship Id="rId156" Type="http://schemas.openxmlformats.org/officeDocument/2006/relationships/customXml" Target="../ink/ink79.xml"/><Relationship Id="rId177" Type="http://schemas.openxmlformats.org/officeDocument/2006/relationships/image" Target="../media/image104.png"/><Relationship Id="rId198" Type="http://schemas.openxmlformats.org/officeDocument/2006/relationships/customXml" Target="../ink/ink100.xml"/><Relationship Id="rId321" Type="http://schemas.openxmlformats.org/officeDocument/2006/relationships/image" Target="../media/image176.png"/><Relationship Id="rId342" Type="http://schemas.openxmlformats.org/officeDocument/2006/relationships/customXml" Target="../ink/ink172.xml"/><Relationship Id="rId363" Type="http://schemas.openxmlformats.org/officeDocument/2006/relationships/image" Target="../media/image197.png"/><Relationship Id="rId202" Type="http://schemas.openxmlformats.org/officeDocument/2006/relationships/customXml" Target="../ink/ink102.xml"/><Relationship Id="rId223" Type="http://schemas.openxmlformats.org/officeDocument/2006/relationships/image" Target="../media/image127.png"/><Relationship Id="rId244" Type="http://schemas.openxmlformats.org/officeDocument/2006/relationships/customXml" Target="../ink/ink123.xml"/><Relationship Id="rId18" Type="http://schemas.openxmlformats.org/officeDocument/2006/relationships/customXml" Target="../ink/ink10.xml"/><Relationship Id="rId39" Type="http://schemas.openxmlformats.org/officeDocument/2006/relationships/image" Target="../media/image35.png"/><Relationship Id="rId265" Type="http://schemas.openxmlformats.org/officeDocument/2006/relationships/image" Target="../media/image148.png"/><Relationship Id="rId286" Type="http://schemas.openxmlformats.org/officeDocument/2006/relationships/customXml" Target="../ink/ink144.xml"/><Relationship Id="rId50" Type="http://schemas.openxmlformats.org/officeDocument/2006/relationships/customXml" Target="../ink/ink26.xml"/><Relationship Id="rId104" Type="http://schemas.openxmlformats.org/officeDocument/2006/relationships/customXml" Target="../ink/ink53.xml"/><Relationship Id="rId125" Type="http://schemas.openxmlformats.org/officeDocument/2006/relationships/image" Target="../media/image78.png"/><Relationship Id="rId146" Type="http://schemas.openxmlformats.org/officeDocument/2006/relationships/customXml" Target="../ink/ink74.xml"/><Relationship Id="rId167" Type="http://schemas.openxmlformats.org/officeDocument/2006/relationships/image" Target="../media/image99.png"/><Relationship Id="rId188" Type="http://schemas.openxmlformats.org/officeDocument/2006/relationships/customXml" Target="../ink/ink95.xml"/><Relationship Id="rId311" Type="http://schemas.openxmlformats.org/officeDocument/2006/relationships/image" Target="../media/image171.png"/><Relationship Id="rId332" Type="http://schemas.openxmlformats.org/officeDocument/2006/relationships/customXml" Target="../ink/ink167.xml"/><Relationship Id="rId353" Type="http://schemas.openxmlformats.org/officeDocument/2006/relationships/image" Target="../media/image192.png"/><Relationship Id="rId71" Type="http://schemas.openxmlformats.org/officeDocument/2006/relationships/image" Target="../media/image51.png"/><Relationship Id="rId92" Type="http://schemas.openxmlformats.org/officeDocument/2006/relationships/customXml" Target="../ink/ink47.xml"/><Relationship Id="rId213" Type="http://schemas.openxmlformats.org/officeDocument/2006/relationships/image" Target="../media/image122.png"/><Relationship Id="rId234" Type="http://schemas.openxmlformats.org/officeDocument/2006/relationships/customXml" Target="../ink/ink118.xml"/><Relationship Id="rId2" Type="http://schemas.openxmlformats.org/officeDocument/2006/relationships/customXml" Target="../ink/ink2.xml"/><Relationship Id="rId29" Type="http://schemas.openxmlformats.org/officeDocument/2006/relationships/image" Target="../media/image30.png"/><Relationship Id="rId255" Type="http://schemas.openxmlformats.org/officeDocument/2006/relationships/image" Target="../media/image143.png"/><Relationship Id="rId276" Type="http://schemas.openxmlformats.org/officeDocument/2006/relationships/customXml" Target="../ink/ink139.xml"/><Relationship Id="rId297" Type="http://schemas.openxmlformats.org/officeDocument/2006/relationships/image" Target="../media/image164.png"/><Relationship Id="rId40" Type="http://schemas.openxmlformats.org/officeDocument/2006/relationships/customXml" Target="../ink/ink21.xml"/><Relationship Id="rId115" Type="http://schemas.openxmlformats.org/officeDocument/2006/relationships/image" Target="../media/image73.png"/><Relationship Id="rId136" Type="http://schemas.openxmlformats.org/officeDocument/2006/relationships/customXml" Target="../ink/ink69.xml"/><Relationship Id="rId157" Type="http://schemas.openxmlformats.org/officeDocument/2006/relationships/image" Target="../media/image94.png"/><Relationship Id="rId178" Type="http://schemas.openxmlformats.org/officeDocument/2006/relationships/customXml" Target="../ink/ink90.xml"/><Relationship Id="rId301" Type="http://schemas.openxmlformats.org/officeDocument/2006/relationships/image" Target="../media/image166.png"/><Relationship Id="rId322" Type="http://schemas.openxmlformats.org/officeDocument/2006/relationships/customXml" Target="../ink/ink162.xml"/><Relationship Id="rId343" Type="http://schemas.openxmlformats.org/officeDocument/2006/relationships/image" Target="../media/image187.png"/><Relationship Id="rId364" Type="http://schemas.openxmlformats.org/officeDocument/2006/relationships/customXml" Target="../ink/ink183.xml"/><Relationship Id="rId61" Type="http://schemas.openxmlformats.org/officeDocument/2006/relationships/image" Target="../media/image46.png"/><Relationship Id="rId82" Type="http://schemas.openxmlformats.org/officeDocument/2006/relationships/customXml" Target="../ink/ink42.xml"/><Relationship Id="rId199" Type="http://schemas.openxmlformats.org/officeDocument/2006/relationships/image" Target="../media/image115.png"/><Relationship Id="rId203" Type="http://schemas.openxmlformats.org/officeDocument/2006/relationships/image" Target="../media/image117.png"/><Relationship Id="rId19" Type="http://schemas.openxmlformats.org/officeDocument/2006/relationships/image" Target="../media/image25.png"/><Relationship Id="rId224" Type="http://schemas.openxmlformats.org/officeDocument/2006/relationships/customXml" Target="../ink/ink113.xml"/><Relationship Id="rId245" Type="http://schemas.openxmlformats.org/officeDocument/2006/relationships/image" Target="../media/image138.png"/><Relationship Id="rId266" Type="http://schemas.openxmlformats.org/officeDocument/2006/relationships/customXml" Target="../ink/ink134.xml"/><Relationship Id="rId287" Type="http://schemas.openxmlformats.org/officeDocument/2006/relationships/image" Target="../media/image159.png"/><Relationship Id="rId30" Type="http://schemas.openxmlformats.org/officeDocument/2006/relationships/customXml" Target="../ink/ink16.xml"/><Relationship Id="rId105" Type="http://schemas.openxmlformats.org/officeDocument/2006/relationships/image" Target="../media/image68.png"/><Relationship Id="rId126" Type="http://schemas.openxmlformats.org/officeDocument/2006/relationships/customXml" Target="../ink/ink64.xml"/><Relationship Id="rId147" Type="http://schemas.openxmlformats.org/officeDocument/2006/relationships/image" Target="../media/image89.png"/><Relationship Id="rId168" Type="http://schemas.openxmlformats.org/officeDocument/2006/relationships/customXml" Target="../ink/ink85.xml"/><Relationship Id="rId312" Type="http://schemas.openxmlformats.org/officeDocument/2006/relationships/customXml" Target="../ink/ink157.xml"/><Relationship Id="rId333" Type="http://schemas.openxmlformats.org/officeDocument/2006/relationships/image" Target="../media/image182.png"/><Relationship Id="rId354" Type="http://schemas.openxmlformats.org/officeDocument/2006/relationships/customXml" Target="../ink/ink178.xml"/><Relationship Id="rId51" Type="http://schemas.openxmlformats.org/officeDocument/2006/relationships/image" Target="../media/image41.png"/><Relationship Id="rId72" Type="http://schemas.openxmlformats.org/officeDocument/2006/relationships/customXml" Target="../ink/ink37.xml"/><Relationship Id="rId93" Type="http://schemas.openxmlformats.org/officeDocument/2006/relationships/image" Target="../media/image62.png"/><Relationship Id="rId189" Type="http://schemas.openxmlformats.org/officeDocument/2006/relationships/image" Target="../media/image110.png"/><Relationship Id="rId3" Type="http://schemas.openxmlformats.org/officeDocument/2006/relationships/image" Target="../media/image1710.png"/><Relationship Id="rId214" Type="http://schemas.openxmlformats.org/officeDocument/2006/relationships/customXml" Target="../ink/ink108.xml"/><Relationship Id="rId235" Type="http://schemas.openxmlformats.org/officeDocument/2006/relationships/image" Target="../media/image133.png"/><Relationship Id="rId256" Type="http://schemas.openxmlformats.org/officeDocument/2006/relationships/customXml" Target="../ink/ink129.xml"/><Relationship Id="rId277" Type="http://schemas.openxmlformats.org/officeDocument/2006/relationships/image" Target="../media/image154.png"/><Relationship Id="rId298" Type="http://schemas.openxmlformats.org/officeDocument/2006/relationships/customXml" Target="../ink/ink150.xml"/><Relationship Id="rId116" Type="http://schemas.openxmlformats.org/officeDocument/2006/relationships/customXml" Target="../ink/ink59.xml"/><Relationship Id="rId137" Type="http://schemas.openxmlformats.org/officeDocument/2006/relationships/image" Target="../media/image84.png"/><Relationship Id="rId158" Type="http://schemas.openxmlformats.org/officeDocument/2006/relationships/customXml" Target="../ink/ink80.xml"/><Relationship Id="rId302" Type="http://schemas.openxmlformats.org/officeDocument/2006/relationships/customXml" Target="../ink/ink152.xml"/><Relationship Id="rId323" Type="http://schemas.openxmlformats.org/officeDocument/2006/relationships/image" Target="../media/image177.png"/><Relationship Id="rId344" Type="http://schemas.openxmlformats.org/officeDocument/2006/relationships/customXml" Target="../ink/ink173.xml"/><Relationship Id="rId20" Type="http://schemas.openxmlformats.org/officeDocument/2006/relationships/customXml" Target="../ink/ink11.xml"/><Relationship Id="rId41" Type="http://schemas.openxmlformats.org/officeDocument/2006/relationships/image" Target="../media/image36.png"/><Relationship Id="rId62" Type="http://schemas.openxmlformats.org/officeDocument/2006/relationships/customXml" Target="../ink/ink32.xml"/><Relationship Id="rId83" Type="http://schemas.openxmlformats.org/officeDocument/2006/relationships/image" Target="../media/image57.png"/><Relationship Id="rId179" Type="http://schemas.openxmlformats.org/officeDocument/2006/relationships/image" Target="../media/image105.png"/><Relationship Id="rId365" Type="http://schemas.openxmlformats.org/officeDocument/2006/relationships/image" Target="../media/image198.png"/><Relationship Id="rId190" Type="http://schemas.openxmlformats.org/officeDocument/2006/relationships/customXml" Target="../ink/ink96.xml"/><Relationship Id="rId204" Type="http://schemas.openxmlformats.org/officeDocument/2006/relationships/customXml" Target="../ink/ink103.xml"/><Relationship Id="rId225" Type="http://schemas.openxmlformats.org/officeDocument/2006/relationships/image" Target="../media/image128.png"/><Relationship Id="rId246" Type="http://schemas.openxmlformats.org/officeDocument/2006/relationships/customXml" Target="../ink/ink124.xml"/><Relationship Id="rId267" Type="http://schemas.openxmlformats.org/officeDocument/2006/relationships/image" Target="../media/image149.png"/><Relationship Id="rId288" Type="http://schemas.openxmlformats.org/officeDocument/2006/relationships/customXml" Target="../ink/ink145.xml"/><Relationship Id="rId106" Type="http://schemas.openxmlformats.org/officeDocument/2006/relationships/customXml" Target="../ink/ink54.xml"/><Relationship Id="rId127" Type="http://schemas.openxmlformats.org/officeDocument/2006/relationships/image" Target="../media/image79.png"/><Relationship Id="rId313" Type="http://schemas.openxmlformats.org/officeDocument/2006/relationships/image" Target="../media/image172.png"/><Relationship Id="rId10" Type="http://schemas.openxmlformats.org/officeDocument/2006/relationships/customXml" Target="../ink/ink6.xml"/><Relationship Id="rId31" Type="http://schemas.openxmlformats.org/officeDocument/2006/relationships/image" Target="../media/image31.png"/><Relationship Id="rId52" Type="http://schemas.openxmlformats.org/officeDocument/2006/relationships/customXml" Target="../ink/ink27.xml"/><Relationship Id="rId73" Type="http://schemas.openxmlformats.org/officeDocument/2006/relationships/image" Target="../media/image52.png"/><Relationship Id="rId94" Type="http://schemas.openxmlformats.org/officeDocument/2006/relationships/customXml" Target="../ink/ink48.xml"/><Relationship Id="rId148" Type="http://schemas.openxmlformats.org/officeDocument/2006/relationships/customXml" Target="../ink/ink75.xml"/><Relationship Id="rId169" Type="http://schemas.openxmlformats.org/officeDocument/2006/relationships/image" Target="../media/image100.png"/><Relationship Id="rId334" Type="http://schemas.openxmlformats.org/officeDocument/2006/relationships/customXml" Target="../ink/ink168.xml"/><Relationship Id="rId355" Type="http://schemas.openxmlformats.org/officeDocument/2006/relationships/image" Target="../media/image193.png"/><Relationship Id="rId4" Type="http://schemas.openxmlformats.org/officeDocument/2006/relationships/customXml" Target="../ink/ink3.xml"/><Relationship Id="rId180" Type="http://schemas.openxmlformats.org/officeDocument/2006/relationships/customXml" Target="../ink/ink91.xml"/><Relationship Id="rId215" Type="http://schemas.openxmlformats.org/officeDocument/2006/relationships/image" Target="../media/image123.png"/><Relationship Id="rId236" Type="http://schemas.openxmlformats.org/officeDocument/2006/relationships/customXml" Target="../ink/ink119.xml"/><Relationship Id="rId257" Type="http://schemas.openxmlformats.org/officeDocument/2006/relationships/image" Target="../media/image144.png"/><Relationship Id="rId278" Type="http://schemas.openxmlformats.org/officeDocument/2006/relationships/customXml" Target="../ink/ink140.xml"/><Relationship Id="rId303" Type="http://schemas.openxmlformats.org/officeDocument/2006/relationships/image" Target="../media/image167.png"/><Relationship Id="rId42" Type="http://schemas.openxmlformats.org/officeDocument/2006/relationships/customXml" Target="../ink/ink22.xml"/><Relationship Id="rId84" Type="http://schemas.openxmlformats.org/officeDocument/2006/relationships/customXml" Target="../ink/ink43.xml"/><Relationship Id="rId138" Type="http://schemas.openxmlformats.org/officeDocument/2006/relationships/customXml" Target="../ink/ink70.xml"/><Relationship Id="rId345" Type="http://schemas.openxmlformats.org/officeDocument/2006/relationships/image" Target="../media/image188.png"/><Relationship Id="rId191" Type="http://schemas.openxmlformats.org/officeDocument/2006/relationships/image" Target="../media/image111.png"/><Relationship Id="rId205" Type="http://schemas.openxmlformats.org/officeDocument/2006/relationships/image" Target="../media/image118.png"/><Relationship Id="rId247" Type="http://schemas.openxmlformats.org/officeDocument/2006/relationships/image" Target="../media/image139.png"/><Relationship Id="rId107" Type="http://schemas.openxmlformats.org/officeDocument/2006/relationships/image" Target="../media/image69.png"/><Relationship Id="rId289" Type="http://schemas.openxmlformats.org/officeDocument/2006/relationships/image" Target="../media/image160.png"/><Relationship Id="rId11" Type="http://schemas.openxmlformats.org/officeDocument/2006/relationships/image" Target="../media/image21.png"/><Relationship Id="rId53" Type="http://schemas.openxmlformats.org/officeDocument/2006/relationships/image" Target="../media/image42.png"/><Relationship Id="rId149" Type="http://schemas.openxmlformats.org/officeDocument/2006/relationships/image" Target="../media/image90.png"/><Relationship Id="rId314" Type="http://schemas.openxmlformats.org/officeDocument/2006/relationships/customXml" Target="../ink/ink158.xml"/><Relationship Id="rId356" Type="http://schemas.openxmlformats.org/officeDocument/2006/relationships/customXml" Target="../ink/ink179.xml"/><Relationship Id="rId95" Type="http://schemas.openxmlformats.org/officeDocument/2006/relationships/image" Target="../media/image63.png"/><Relationship Id="rId160" Type="http://schemas.openxmlformats.org/officeDocument/2006/relationships/customXml" Target="../ink/ink81.xml"/><Relationship Id="rId216" Type="http://schemas.openxmlformats.org/officeDocument/2006/relationships/customXml" Target="../ink/ink109.xml"/><Relationship Id="rId258" Type="http://schemas.openxmlformats.org/officeDocument/2006/relationships/customXml" Target="../ink/ink130.xml"/><Relationship Id="rId22" Type="http://schemas.openxmlformats.org/officeDocument/2006/relationships/customXml" Target="../ink/ink12.xml"/><Relationship Id="rId64" Type="http://schemas.openxmlformats.org/officeDocument/2006/relationships/customXml" Target="../ink/ink33.xml"/><Relationship Id="rId118" Type="http://schemas.openxmlformats.org/officeDocument/2006/relationships/customXml" Target="../ink/ink60.xml"/><Relationship Id="rId325" Type="http://schemas.openxmlformats.org/officeDocument/2006/relationships/image" Target="../media/image178.png"/><Relationship Id="rId367" Type="http://schemas.openxmlformats.org/officeDocument/2006/relationships/image" Target="../media/image199.png"/><Relationship Id="rId171" Type="http://schemas.openxmlformats.org/officeDocument/2006/relationships/image" Target="../media/image101.png"/><Relationship Id="rId227" Type="http://schemas.openxmlformats.org/officeDocument/2006/relationships/image" Target="../media/image129.png"/><Relationship Id="rId269" Type="http://schemas.openxmlformats.org/officeDocument/2006/relationships/image" Target="../media/image150.png"/><Relationship Id="rId33" Type="http://schemas.openxmlformats.org/officeDocument/2006/relationships/image" Target="../media/image32.png"/><Relationship Id="rId129" Type="http://schemas.openxmlformats.org/officeDocument/2006/relationships/image" Target="../media/image80.png"/><Relationship Id="rId280" Type="http://schemas.openxmlformats.org/officeDocument/2006/relationships/customXml" Target="../ink/ink141.xml"/><Relationship Id="rId336" Type="http://schemas.openxmlformats.org/officeDocument/2006/relationships/customXml" Target="../ink/ink169.xml"/><Relationship Id="rId75" Type="http://schemas.openxmlformats.org/officeDocument/2006/relationships/image" Target="../media/image53.png"/><Relationship Id="rId140" Type="http://schemas.openxmlformats.org/officeDocument/2006/relationships/customXml" Target="../ink/ink71.xml"/><Relationship Id="rId182" Type="http://schemas.openxmlformats.org/officeDocument/2006/relationships/customXml" Target="../ink/ink92.xml"/><Relationship Id="rId6" Type="http://schemas.openxmlformats.org/officeDocument/2006/relationships/customXml" Target="../ink/ink4.xml"/><Relationship Id="rId238" Type="http://schemas.openxmlformats.org/officeDocument/2006/relationships/customXml" Target="../ink/ink120.xml"/><Relationship Id="rId291" Type="http://schemas.openxmlformats.org/officeDocument/2006/relationships/image" Target="../media/image161.png"/><Relationship Id="rId305" Type="http://schemas.openxmlformats.org/officeDocument/2006/relationships/image" Target="../media/image168.png"/><Relationship Id="rId347" Type="http://schemas.openxmlformats.org/officeDocument/2006/relationships/image" Target="../media/image189.png"/><Relationship Id="rId44" Type="http://schemas.openxmlformats.org/officeDocument/2006/relationships/customXml" Target="../ink/ink23.xml"/><Relationship Id="rId86" Type="http://schemas.openxmlformats.org/officeDocument/2006/relationships/customXml" Target="../ink/ink44.xml"/><Relationship Id="rId151" Type="http://schemas.openxmlformats.org/officeDocument/2006/relationships/image" Target="../media/image91.png"/><Relationship Id="rId193" Type="http://schemas.openxmlformats.org/officeDocument/2006/relationships/image" Target="../media/image112.png"/><Relationship Id="rId207" Type="http://schemas.openxmlformats.org/officeDocument/2006/relationships/image" Target="../media/image119.png"/><Relationship Id="rId249" Type="http://schemas.openxmlformats.org/officeDocument/2006/relationships/image" Target="../media/image140.png"/><Relationship Id="rId13" Type="http://schemas.openxmlformats.org/officeDocument/2006/relationships/image" Target="../media/image22.png"/><Relationship Id="rId109" Type="http://schemas.openxmlformats.org/officeDocument/2006/relationships/image" Target="../media/image70.png"/><Relationship Id="rId260" Type="http://schemas.openxmlformats.org/officeDocument/2006/relationships/customXml" Target="../ink/ink131.xml"/><Relationship Id="rId316" Type="http://schemas.openxmlformats.org/officeDocument/2006/relationships/customXml" Target="../ink/ink159.xml"/><Relationship Id="rId55" Type="http://schemas.openxmlformats.org/officeDocument/2006/relationships/image" Target="../media/image43.png"/><Relationship Id="rId97" Type="http://schemas.openxmlformats.org/officeDocument/2006/relationships/image" Target="../media/image64.png"/><Relationship Id="rId120" Type="http://schemas.openxmlformats.org/officeDocument/2006/relationships/customXml" Target="../ink/ink61.xml"/><Relationship Id="rId358" Type="http://schemas.openxmlformats.org/officeDocument/2006/relationships/customXml" Target="../ink/ink180.xml"/><Relationship Id="rId162" Type="http://schemas.openxmlformats.org/officeDocument/2006/relationships/customXml" Target="../ink/ink82.xml"/><Relationship Id="rId218" Type="http://schemas.openxmlformats.org/officeDocument/2006/relationships/customXml" Target="../ink/ink110.xml"/><Relationship Id="rId271" Type="http://schemas.openxmlformats.org/officeDocument/2006/relationships/image" Target="../media/image151.png"/><Relationship Id="rId24" Type="http://schemas.openxmlformats.org/officeDocument/2006/relationships/customXml" Target="../ink/ink13.xml"/><Relationship Id="rId66" Type="http://schemas.openxmlformats.org/officeDocument/2006/relationships/customXml" Target="../ink/ink34.xml"/><Relationship Id="rId131" Type="http://schemas.openxmlformats.org/officeDocument/2006/relationships/image" Target="../media/image81.png"/><Relationship Id="rId327" Type="http://schemas.openxmlformats.org/officeDocument/2006/relationships/image" Target="../media/image179.png"/><Relationship Id="rId369" Type="http://schemas.openxmlformats.org/officeDocument/2006/relationships/image" Target="../media/image200.png"/><Relationship Id="rId173" Type="http://schemas.openxmlformats.org/officeDocument/2006/relationships/image" Target="../media/image102.png"/><Relationship Id="rId229" Type="http://schemas.openxmlformats.org/officeDocument/2006/relationships/image" Target="../media/image130.png"/><Relationship Id="rId240" Type="http://schemas.openxmlformats.org/officeDocument/2006/relationships/customXml" Target="../ink/ink121.xml"/><Relationship Id="rId35" Type="http://schemas.openxmlformats.org/officeDocument/2006/relationships/image" Target="../media/image33.png"/><Relationship Id="rId77" Type="http://schemas.openxmlformats.org/officeDocument/2006/relationships/image" Target="../media/image54.png"/><Relationship Id="rId100" Type="http://schemas.openxmlformats.org/officeDocument/2006/relationships/customXml" Target="../ink/ink51.xml"/><Relationship Id="rId282" Type="http://schemas.openxmlformats.org/officeDocument/2006/relationships/customXml" Target="../ink/ink142.xml"/><Relationship Id="rId338" Type="http://schemas.openxmlformats.org/officeDocument/2006/relationships/customXml" Target="../ink/ink170.xml"/><Relationship Id="rId8" Type="http://schemas.openxmlformats.org/officeDocument/2006/relationships/customXml" Target="../ink/ink5.xml"/><Relationship Id="rId142" Type="http://schemas.openxmlformats.org/officeDocument/2006/relationships/customXml" Target="../ink/ink72.xml"/><Relationship Id="rId184" Type="http://schemas.openxmlformats.org/officeDocument/2006/relationships/customXml" Target="../ink/ink93.xml"/><Relationship Id="rId251" Type="http://schemas.openxmlformats.org/officeDocument/2006/relationships/image" Target="../media/image141.png"/><Relationship Id="rId46" Type="http://schemas.openxmlformats.org/officeDocument/2006/relationships/customXml" Target="../ink/ink24.xml"/><Relationship Id="rId293" Type="http://schemas.openxmlformats.org/officeDocument/2006/relationships/image" Target="../media/image162.png"/><Relationship Id="rId307" Type="http://schemas.openxmlformats.org/officeDocument/2006/relationships/image" Target="../media/image169.png"/><Relationship Id="rId349" Type="http://schemas.openxmlformats.org/officeDocument/2006/relationships/image" Target="../media/image190.png"/><Relationship Id="rId88" Type="http://schemas.openxmlformats.org/officeDocument/2006/relationships/customXml" Target="../ink/ink45.xml"/><Relationship Id="rId111" Type="http://schemas.openxmlformats.org/officeDocument/2006/relationships/image" Target="../media/image71.png"/><Relationship Id="rId153" Type="http://schemas.openxmlformats.org/officeDocument/2006/relationships/image" Target="../media/image92.png"/><Relationship Id="rId195" Type="http://schemas.openxmlformats.org/officeDocument/2006/relationships/image" Target="../media/image113.png"/><Relationship Id="rId209" Type="http://schemas.openxmlformats.org/officeDocument/2006/relationships/image" Target="../media/image120.png"/><Relationship Id="rId360" Type="http://schemas.openxmlformats.org/officeDocument/2006/relationships/customXml" Target="../ink/ink181.xml"/><Relationship Id="rId220" Type="http://schemas.openxmlformats.org/officeDocument/2006/relationships/customXml" Target="../ink/ink111.xml"/></Relationships>
</file>

<file path=ppt/slides/_rels/slide3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hyperlink" Target="https://api.sap.com/"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hyperlink" Target="mailto:server@anubhavtrainings.com" TargetMode="External"/><Relationship Id="rId4" Type="http://schemas.openxmlformats.org/officeDocument/2006/relationships/hyperlink" Target="https://fioriappslibrary.hana.ondemand.com/sap/fix/externalViewer/"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training.sap.com/certification/c_abapd_2309-sap-certified-associate--back-end-developer---abap-cloud-g/" TargetMode="External"/><Relationship Id="rId2" Type="http://schemas.openxmlformats.org/officeDocument/2006/relationships/hyperlink" Target="https://training.sap.com/certification/validity?keepQueryParams=1&amp;keepRequestMethod=1" TargetMode="External"/><Relationship Id="rId1" Type="http://schemas.openxmlformats.org/officeDocument/2006/relationships/slideLayout" Target="../slideLayouts/slideLayout8.xml"/><Relationship Id="rId6" Type="http://schemas.openxmlformats.org/officeDocument/2006/relationships/image" Target="../media/image201.png"/><Relationship Id="rId5" Type="http://schemas.openxmlformats.org/officeDocument/2006/relationships/hyperlink" Target="mailto:Anubhav.abap@gmail.com" TargetMode="External"/><Relationship Id="rId4" Type="http://schemas.openxmlformats.org/officeDocument/2006/relationships/hyperlink" Target="mailto:Raj.shettyhyd@gmail.com"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1.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207.jpeg"/><Relationship Id="rId3" Type="http://schemas.openxmlformats.org/officeDocument/2006/relationships/image" Target="../media/image202.jpeg"/><Relationship Id="rId7" Type="http://schemas.openxmlformats.org/officeDocument/2006/relationships/image" Target="../media/image206.tiff"/><Relationship Id="rId2" Type="http://schemas.openxmlformats.org/officeDocument/2006/relationships/notesSlide" Target="../notesSlides/notesSlide29.xml"/><Relationship Id="rId1" Type="http://schemas.openxmlformats.org/officeDocument/2006/relationships/slideLayout" Target="../slideLayouts/slideLayout38.xml"/><Relationship Id="rId6" Type="http://schemas.openxmlformats.org/officeDocument/2006/relationships/image" Target="../media/image205.tiff"/><Relationship Id="rId5" Type="http://schemas.openxmlformats.org/officeDocument/2006/relationships/image" Target="../media/image204.tiff"/><Relationship Id="rId4" Type="http://schemas.openxmlformats.org/officeDocument/2006/relationships/image" Target="../media/image203.tiff"/><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DAY-18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20" name="Google Shape;1820;p103"/>
          <p:cNvSpPr txBox="1"/>
          <p:nvPr/>
        </p:nvSpPr>
        <p:spPr>
          <a:xfrm>
            <a:off x="224979" y="824491"/>
            <a:ext cx="11806237" cy="17542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A CDS custom entity allows developers to implement their own data retrieval using ABAP. A CDS custom entity is linked with an ABAP class and the data retrieval is executed on the application server. At the CDS level, only an interface is defined. Custom entities are used when data can't be accessed using SQL and the available CDS feature set.</a:t>
            </a:r>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following image exemplifies the runtime of a CDS custom entity. It shows that the data retrieval is implemented by an ABAP class and the data source does not have to be a database table.</a:t>
            </a:r>
            <a:endParaRPr dirty="0"/>
          </a:p>
        </p:txBody>
      </p:sp>
      <p:sp>
        <p:nvSpPr>
          <p:cNvPr id="1821" name="Google Shape;1821;p103"/>
          <p:cNvSpPr txBox="1"/>
          <p:nvPr/>
        </p:nvSpPr>
        <p:spPr>
          <a:xfrm>
            <a:off x="224979" y="178329"/>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Custom Entities</a:t>
            </a:r>
            <a:endParaRPr sz="3599" dirty="0">
              <a:solidFill>
                <a:srgbClr val="FFC000"/>
              </a:solidFill>
              <a:latin typeface="Cooper Black" panose="0208090404030B020404" pitchFamily="18" charset="0"/>
              <a:ea typeface="Corben"/>
              <a:cs typeface="Corben"/>
              <a:sym typeface="Corben"/>
            </a:endParaRPr>
          </a:p>
        </p:txBody>
      </p:sp>
      <p:pic>
        <p:nvPicPr>
          <p:cNvPr id="15"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4" name="Picture 3">
            <a:extLst>
              <a:ext uri="{FF2B5EF4-FFF2-40B4-BE49-F238E27FC236}">
                <a16:creationId xmlns:a16="http://schemas.microsoft.com/office/drawing/2014/main" id="{357208DC-5D4F-2555-08F8-5C27A4DFC69F}"/>
              </a:ext>
            </a:extLst>
          </p:cNvPr>
          <p:cNvPicPr>
            <a:picLocks noChangeAspect="1"/>
          </p:cNvPicPr>
          <p:nvPr/>
        </p:nvPicPr>
        <p:blipFill>
          <a:blip r:embed="rId4"/>
          <a:stretch>
            <a:fillRect/>
          </a:stretch>
        </p:blipFill>
        <p:spPr>
          <a:xfrm>
            <a:off x="3576102" y="2697036"/>
            <a:ext cx="4826248" cy="3683189"/>
          </a:xfrm>
          <a:prstGeom prst="rect">
            <a:avLst/>
          </a:prstGeom>
        </p:spPr>
      </p:pic>
    </p:spTree>
    <p:extLst>
      <p:ext uri="{BB962C8B-B14F-4D97-AF65-F5344CB8AC3E}">
        <p14:creationId xmlns:p14="http://schemas.microsoft.com/office/powerpoint/2010/main" val="1911806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20" name="Google Shape;1820;p103"/>
          <p:cNvSpPr txBox="1"/>
          <p:nvPr/>
        </p:nvSpPr>
        <p:spPr>
          <a:xfrm>
            <a:off x="224979" y="888575"/>
            <a:ext cx="11806237" cy="3354724"/>
          </a:xfrm>
          <a:prstGeom prst="rect">
            <a:avLst/>
          </a:prstGeom>
          <a:noFill/>
          <a:ln>
            <a:noFill/>
          </a:ln>
        </p:spPr>
        <p:txBody>
          <a:bodyPr spcFirstLastPara="1" wrap="square" lIns="91425" tIns="45700" rIns="91425" bIns="45700" anchor="t" anchorCtr="0">
            <a:spAutoFit/>
          </a:bodyPr>
          <a:lstStyle/>
          <a:p>
            <a:pPr algn="l"/>
            <a:r>
              <a:rPr lang="en-US" sz="2000" b="0" i="0" dirty="0">
                <a:solidFill>
                  <a:schemeClr val="tx1"/>
                </a:solidFill>
                <a:effectLst/>
                <a:latin typeface="-apple-system"/>
              </a:rPr>
              <a:t>In this exercise, we want to replace the travel agencies data of our managed travel app with the results of the remote OData service that provides different set of travel agencies from other system altogether. For this use case, we shall leverage the concept of a custom entity. In contrast to "normal" CDS views that read data from the database tables or other CDS views, the so-called custom entities act as a wrapper for a code-based implementation that provides the data instead. This use case involves following steps.</a:t>
            </a:r>
          </a:p>
          <a:p>
            <a:pPr algn="l"/>
            <a:endParaRPr lang="en-US" sz="2000" b="0" i="0" dirty="0">
              <a:solidFill>
                <a:schemeClr val="tx1"/>
              </a:solidFill>
              <a:effectLst/>
              <a:latin typeface="-apple-system"/>
            </a:endParaRPr>
          </a:p>
          <a:p>
            <a:pPr marL="342900" indent="-342900">
              <a:buFont typeface="Arial" panose="020B0604020202020204" pitchFamily="34" charset="0"/>
              <a:buChar char="•"/>
            </a:pPr>
            <a:r>
              <a:rPr lang="en-US" sz="2000" dirty="0">
                <a:solidFill>
                  <a:schemeClr val="tx1"/>
                </a:solidFill>
                <a:latin typeface="72 Condensed" panose="020B0506030000000003" pitchFamily="34" charset="0"/>
                <a:cs typeface="72 Condensed" panose="020B0506030000000003" pitchFamily="34" charset="0"/>
              </a:rPr>
              <a:t>Creating the Service Consumption Model</a:t>
            </a:r>
          </a:p>
          <a:p>
            <a:pPr marL="342900" indent="-342900">
              <a:buFont typeface="Arial" panose="020B0604020202020204" pitchFamily="34" charset="0"/>
              <a:buChar char="•"/>
            </a:pPr>
            <a:r>
              <a:rPr lang="en-US" sz="2000" dirty="0">
                <a:solidFill>
                  <a:schemeClr val="tx1"/>
                </a:solidFill>
                <a:latin typeface="72 Condensed" panose="020B0506030000000003" pitchFamily="34" charset="0"/>
                <a:cs typeface="72 Condensed" panose="020B0506030000000003" pitchFamily="34" charset="0"/>
              </a:rPr>
              <a:t>Defining the Custom CDS Entity</a:t>
            </a:r>
          </a:p>
          <a:p>
            <a:pPr marL="342900" indent="-342900">
              <a:buFont typeface="Arial" panose="020B0604020202020204" pitchFamily="34" charset="0"/>
              <a:buChar char="•"/>
            </a:pPr>
            <a:r>
              <a:rPr lang="en-US" sz="2000" dirty="0">
                <a:solidFill>
                  <a:schemeClr val="tx1"/>
                </a:solidFill>
                <a:latin typeface="72 Condensed" panose="020B0506030000000003" pitchFamily="34" charset="0"/>
                <a:cs typeface="72 Condensed" panose="020B0506030000000003" pitchFamily="34" charset="0"/>
              </a:rPr>
              <a:t>Create a class that implements the query for the custom entity</a:t>
            </a:r>
          </a:p>
          <a:p>
            <a:pPr marL="342900" indent="-342900">
              <a:buFont typeface="Arial" panose="020B0604020202020204" pitchFamily="34" charset="0"/>
              <a:buChar char="•"/>
            </a:pPr>
            <a:r>
              <a:rPr lang="en-US" sz="2000" b="0" i="0" dirty="0">
                <a:solidFill>
                  <a:schemeClr val="tx1"/>
                </a:solidFill>
                <a:effectLst/>
                <a:latin typeface="72 Condensed" panose="020B0506030000000003" pitchFamily="34" charset="0"/>
                <a:cs typeface="72 Condensed" panose="020B0506030000000003" pitchFamily="34" charset="0"/>
              </a:rPr>
              <a:t>Integrate the custom entity in MDE</a:t>
            </a:r>
            <a:br>
              <a:rPr lang="en-US" sz="2000" b="0" i="0" dirty="0">
                <a:solidFill>
                  <a:schemeClr val="tx1"/>
                </a:solidFill>
                <a:effectLst/>
                <a:latin typeface="-apple-system"/>
              </a:rPr>
            </a:br>
            <a:endParaRPr sz="1200" dirty="0">
              <a:solidFill>
                <a:schemeClr val="tx1"/>
              </a:solidFill>
            </a:endParaRPr>
          </a:p>
        </p:txBody>
      </p:sp>
      <p:sp>
        <p:nvSpPr>
          <p:cNvPr id="1821" name="Google Shape;1821;p103"/>
          <p:cNvSpPr txBox="1"/>
          <p:nvPr/>
        </p:nvSpPr>
        <p:spPr>
          <a:xfrm>
            <a:off x="224979" y="178329"/>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Reference Scenario – Custom Entity</a:t>
            </a:r>
            <a:endParaRPr sz="3599" dirty="0">
              <a:solidFill>
                <a:srgbClr val="FFC000"/>
              </a:solidFill>
              <a:latin typeface="Cooper Black" panose="0208090404030B020404" pitchFamily="18" charset="0"/>
              <a:ea typeface="Corben"/>
              <a:cs typeface="Corben"/>
              <a:sym typeface="Corben"/>
            </a:endParaRPr>
          </a:p>
        </p:txBody>
      </p:sp>
      <p:pic>
        <p:nvPicPr>
          <p:cNvPr id="15"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BF12882-FCEC-8055-63C1-2642C34A1DB3}"/>
                  </a:ext>
                </a:extLst>
              </p14:cNvPr>
              <p14:cNvContentPartPr/>
              <p14:nvPr/>
            </p14:nvContentPartPr>
            <p14:xfrm>
              <a:off x="1442520" y="2594880"/>
              <a:ext cx="10280160" cy="4028040"/>
            </p14:xfrm>
          </p:contentPart>
        </mc:Choice>
        <mc:Fallback xmlns="">
          <p:pic>
            <p:nvPicPr>
              <p:cNvPr id="2" name="Ink 1">
                <a:extLst>
                  <a:ext uri="{FF2B5EF4-FFF2-40B4-BE49-F238E27FC236}">
                    <a16:creationId xmlns:a16="http://schemas.microsoft.com/office/drawing/2014/main" id="{ABF12882-FCEC-8055-63C1-2642C34A1DB3}"/>
                  </a:ext>
                </a:extLst>
              </p:cNvPr>
              <p:cNvPicPr/>
              <p:nvPr/>
            </p:nvPicPr>
            <p:blipFill>
              <a:blip r:embed="rId5"/>
              <a:stretch>
                <a:fillRect/>
              </a:stretch>
            </p:blipFill>
            <p:spPr>
              <a:xfrm>
                <a:off x="1433160" y="2585520"/>
                <a:ext cx="10298880" cy="4046760"/>
              </a:xfrm>
              <a:prstGeom prst="rect">
                <a:avLst/>
              </a:prstGeom>
            </p:spPr>
          </p:pic>
        </mc:Fallback>
      </mc:AlternateContent>
    </p:spTree>
    <p:extLst>
      <p:ext uri="{BB962C8B-B14F-4D97-AF65-F5344CB8AC3E}">
        <p14:creationId xmlns:p14="http://schemas.microsoft.com/office/powerpoint/2010/main" val="3041010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7" name="Google Shape;1887;p106"/>
          <p:cNvSpPr txBox="1"/>
          <p:nvPr/>
        </p:nvSpPr>
        <p:spPr>
          <a:xfrm>
            <a:off x="224979" y="788088"/>
            <a:ext cx="11806237"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Starring SAP ABAP on Cloud release 2208 SAP started direct support for attachments (PDF, Excel, Images, TXT, Word) including binary files. We must need to create a database table with </a:t>
            </a:r>
            <a:r>
              <a:rPr lang="en-US" sz="1600" dirty="0" err="1">
                <a:solidFill>
                  <a:schemeClr val="dk1"/>
                </a:solidFill>
                <a:latin typeface="Calibri"/>
                <a:ea typeface="Calibri"/>
                <a:cs typeface="Calibri"/>
                <a:sym typeface="Calibri"/>
              </a:rPr>
              <a:t>atleast</a:t>
            </a:r>
            <a:r>
              <a:rPr lang="en-US" sz="1600" dirty="0">
                <a:solidFill>
                  <a:schemeClr val="dk1"/>
                </a:solidFill>
                <a:latin typeface="Calibri"/>
                <a:ea typeface="Calibri"/>
                <a:cs typeface="Calibri"/>
                <a:sym typeface="Calibri"/>
              </a:rPr>
              <a:t> following columns</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Attachment (Data type: RAWSTRING length 0)</a:t>
            </a:r>
            <a:endParaRPr dirty="0"/>
          </a:p>
          <a:p>
            <a:pPr marL="285750" marR="0" lvl="0" indent="-285750" algn="l" rtl="0">
              <a:spcBef>
                <a:spcPts val="0"/>
              </a:spcBef>
              <a:spcAft>
                <a:spcPts val="0"/>
              </a:spcAft>
              <a:buClr>
                <a:schemeClr val="dk1"/>
              </a:buClr>
              <a:buSzPts val="1600"/>
              <a:buFont typeface="Arial"/>
              <a:buChar char="•"/>
            </a:pPr>
            <a:r>
              <a:rPr lang="en-US" sz="1600" dirty="0" err="1">
                <a:solidFill>
                  <a:schemeClr val="dk1"/>
                </a:solidFill>
                <a:latin typeface="Calibri"/>
                <a:ea typeface="Calibri"/>
                <a:cs typeface="Calibri"/>
                <a:sym typeface="Calibri"/>
              </a:rPr>
              <a:t>Mimetype</a:t>
            </a:r>
            <a:r>
              <a:rPr lang="en-US" sz="1600" dirty="0">
                <a:solidFill>
                  <a:schemeClr val="dk1"/>
                </a:solidFill>
                <a:latin typeface="Calibri"/>
                <a:ea typeface="Calibri"/>
                <a:cs typeface="Calibri"/>
                <a:sym typeface="Calibri"/>
              </a:rPr>
              <a:t> (Document type, String128)</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Calibri"/>
                <a:ea typeface="Calibri"/>
                <a:cs typeface="Calibri"/>
                <a:sym typeface="Calibri"/>
              </a:rPr>
              <a:t>Filename (Document Name, String128)</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p:txBody>
      </p:sp>
      <p:sp>
        <p:nvSpPr>
          <p:cNvPr id="1888" name="Google Shape;1888;p10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Attachments</a:t>
            </a:r>
            <a:endParaRPr sz="3599" dirty="0">
              <a:solidFill>
                <a:srgbClr val="FFC000"/>
              </a:solidFill>
              <a:latin typeface="Cooper Black" panose="0208090404030B020404" pitchFamily="18" charset="0"/>
              <a:ea typeface="Corben"/>
              <a:cs typeface="Corben"/>
              <a:sym typeface="Corben"/>
            </a:endParaRPr>
          </a:p>
        </p:txBody>
      </p:sp>
      <p:sp>
        <p:nvSpPr>
          <p:cNvPr id="1891" name="Google Shape;1891;p106"/>
          <p:cNvSpPr/>
          <p:nvPr/>
        </p:nvSpPr>
        <p:spPr>
          <a:xfrm>
            <a:off x="1773932" y="2852936"/>
            <a:ext cx="2448272" cy="171932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Travel</a:t>
            </a:r>
            <a:endParaRPr/>
          </a:p>
        </p:txBody>
      </p:sp>
      <p:sp>
        <p:nvSpPr>
          <p:cNvPr id="1892" name="Google Shape;1892;p106"/>
          <p:cNvSpPr/>
          <p:nvPr/>
        </p:nvSpPr>
        <p:spPr>
          <a:xfrm>
            <a:off x="7894612" y="2832711"/>
            <a:ext cx="2448272" cy="171932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Attachments</a:t>
            </a:r>
            <a:endParaRPr/>
          </a:p>
        </p:txBody>
      </p:sp>
      <p:cxnSp>
        <p:nvCxnSpPr>
          <p:cNvPr id="1893" name="Google Shape;1893;p106"/>
          <p:cNvCxnSpPr>
            <a:stCxn id="1891" idx="3"/>
            <a:endCxn id="1892" idx="1"/>
          </p:cNvCxnSpPr>
          <p:nvPr/>
        </p:nvCxnSpPr>
        <p:spPr>
          <a:xfrm rot="10800000" flipH="1">
            <a:off x="4222204" y="3692499"/>
            <a:ext cx="3672300" cy="20100"/>
          </a:xfrm>
          <a:prstGeom prst="straightConnector1">
            <a:avLst/>
          </a:prstGeom>
          <a:noFill/>
          <a:ln w="9525" cap="flat" cmpd="sng">
            <a:solidFill>
              <a:schemeClr val="accent1"/>
            </a:solidFill>
            <a:prstDash val="solid"/>
            <a:miter lim="800000"/>
            <a:headEnd type="none" w="sm" len="sm"/>
            <a:tailEnd type="none" w="sm" len="sm"/>
          </a:ln>
        </p:spPr>
      </p:cxnSp>
      <p:sp>
        <p:nvSpPr>
          <p:cNvPr id="1894" name="Google Shape;1894;p106"/>
          <p:cNvSpPr txBox="1"/>
          <p:nvPr/>
        </p:nvSpPr>
        <p:spPr>
          <a:xfrm>
            <a:off x="4366220" y="3140968"/>
            <a:ext cx="345638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		        n</a:t>
            </a:r>
            <a:endParaRPr/>
          </a:p>
        </p:txBody>
      </p:sp>
      <p:pic>
        <p:nvPicPr>
          <p:cNvPr id="11"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369331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new attachment table according to need and design</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Interface Entity for the attachment table and mark our attachment field with special attachment annotation, So the RAP framework can treat it as an attachment accordingly.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annotations for admin fields, and user labels.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composition of our attachment table with travel entity like we had the composition of booking with travel entity.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projection view for attachment</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Relationship between Travel processor view with attachment processor view entity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Enhance the BDEF with attachment like booking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Also expose the attachment functionality with draft to processor in behavior projection for processor</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Expose the entity of attachment processor in service definition</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Republish the OData V4 binding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the metadata extension for attachment scenario and link a new facet in travel for attachment table</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Testing</a:t>
            </a:r>
            <a:endParaRPr sz="1800" dirty="0">
              <a:solidFill>
                <a:schemeClr val="dk1"/>
              </a:solidFill>
              <a:latin typeface="Calibri"/>
              <a:ea typeface="Calibri"/>
              <a:cs typeface="Calibri"/>
              <a:sym typeface="Calibri"/>
            </a:endParaRP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Steps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7" name="Google Shape;1927;p110"/>
          <p:cNvSpPr txBox="1"/>
          <p:nvPr/>
        </p:nvSpPr>
        <p:spPr>
          <a:xfrm>
            <a:off x="224979" y="788088"/>
            <a:ext cx="118062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&lt;&gt;</a:t>
            </a:r>
            <a:endParaRPr sz="1800">
              <a:solidFill>
                <a:schemeClr val="dk1"/>
              </a:solidFill>
              <a:latin typeface="Calibri"/>
              <a:ea typeface="Calibri"/>
              <a:cs typeface="Calibri"/>
              <a:sym typeface="Calibri"/>
            </a:endParaRPr>
          </a:p>
        </p:txBody>
      </p:sp>
      <p:sp>
        <p:nvSpPr>
          <p:cNvPr id="1928" name="Google Shape;1928;p110"/>
          <p:cNvSpPr txBox="1"/>
          <p:nvPr/>
        </p:nvSpPr>
        <p:spPr>
          <a:xfrm>
            <a:off x="191294" y="895"/>
            <a:ext cx="11231710" cy="12000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From classic ABAP extensions to ABAP Cloud development</a:t>
            </a:r>
            <a:endParaRPr dirty="0">
              <a:solidFill>
                <a:srgbClr val="FFC000"/>
              </a:solidFill>
              <a:latin typeface="Cooper Black" panose="0208090404030B020404" pitchFamily="18" charset="0"/>
            </a:endParaRPr>
          </a:p>
        </p:txBody>
      </p:sp>
      <p:pic>
        <p:nvPicPr>
          <p:cNvPr id="1931" name="Google Shape;1931;p110"/>
          <p:cNvPicPr preferRelativeResize="0"/>
          <p:nvPr/>
        </p:nvPicPr>
        <p:blipFill rotWithShape="1">
          <a:blip r:embed="rId3">
            <a:alphaModFix/>
          </a:blip>
          <a:srcRect/>
          <a:stretch/>
        </p:blipFill>
        <p:spPr>
          <a:xfrm>
            <a:off x="333772" y="1412776"/>
            <a:ext cx="7772400" cy="3971925"/>
          </a:xfrm>
          <a:prstGeom prst="rect">
            <a:avLst/>
          </a:prstGeom>
          <a:noFill/>
          <a:ln>
            <a:noFill/>
          </a:ln>
        </p:spPr>
      </p:pic>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1" name="Google Shape;1941;p112"/>
          <p:cNvSpPr txBox="1"/>
          <p:nvPr/>
        </p:nvSpPr>
        <p:spPr>
          <a:xfrm>
            <a:off x="191294" y="1279407"/>
            <a:ext cx="11806237"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Use public SAP APIs (local or remote) released by SAP to access SAP functionality and SAP data</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Use public SAP extension points released by SAP to extend SAP objects. Modifications to SAP standard objects are not supported (applies to S/4HANA Cloud system)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Use of </a:t>
            </a:r>
            <a:r>
              <a:rPr lang="en-US" sz="1800" dirty="0" err="1">
                <a:solidFill>
                  <a:schemeClr val="dk1"/>
                </a:solidFill>
                <a:latin typeface="Calibri"/>
                <a:ea typeface="Calibri"/>
                <a:cs typeface="Calibri"/>
                <a:sym typeface="Calibri"/>
              </a:rPr>
              <a:t>Adt</a:t>
            </a:r>
            <a:r>
              <a:rPr lang="en-US" sz="1800" dirty="0">
                <a:solidFill>
                  <a:schemeClr val="dk1"/>
                </a:solidFill>
                <a:latin typeface="Calibri"/>
                <a:ea typeface="Calibri"/>
                <a:cs typeface="Calibri"/>
                <a:sym typeface="Calibri"/>
              </a:rPr>
              <a:t> (ABAP development tools) on eclipse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Use Steampunk (RAP – Restful Application Programming model) to build Fiori Applications and services. SAP technologies like </a:t>
            </a:r>
            <a:r>
              <a:rPr lang="en-US" sz="1800" dirty="0" err="1">
                <a:solidFill>
                  <a:schemeClr val="dk1"/>
                </a:solidFill>
                <a:latin typeface="Calibri"/>
                <a:ea typeface="Calibri"/>
                <a:cs typeface="Calibri"/>
                <a:sym typeface="Calibri"/>
              </a:rPr>
              <a:t>Dynpro</a:t>
            </a:r>
            <a:r>
              <a:rPr lang="en-US" sz="1800" dirty="0">
                <a:solidFill>
                  <a:schemeClr val="dk1"/>
                </a:solidFill>
                <a:latin typeface="Calibri"/>
                <a:ea typeface="Calibri"/>
                <a:cs typeface="Calibri"/>
                <a:sym typeface="Calibri"/>
              </a:rPr>
              <a:t> and </a:t>
            </a:r>
            <a:r>
              <a:rPr lang="en-US" sz="1800" dirty="0" err="1">
                <a:solidFill>
                  <a:schemeClr val="dk1"/>
                </a:solidFill>
                <a:latin typeface="Calibri"/>
                <a:ea typeface="Calibri"/>
                <a:cs typeface="Calibri"/>
                <a:sym typeface="Calibri"/>
              </a:rPr>
              <a:t>webdynpro</a:t>
            </a:r>
            <a:r>
              <a:rPr lang="en-US" sz="1800" dirty="0">
                <a:solidFill>
                  <a:schemeClr val="dk1"/>
                </a:solidFill>
                <a:latin typeface="Calibri"/>
                <a:ea typeface="Calibri"/>
                <a:cs typeface="Calibri"/>
                <a:sym typeface="Calibri"/>
              </a:rPr>
              <a:t> are not released for cloud development.</a:t>
            </a:r>
            <a:endParaRPr dirty="0"/>
          </a:p>
        </p:txBody>
      </p:sp>
      <p:sp>
        <p:nvSpPr>
          <p:cNvPr id="1942" name="Google Shape;1942;p112"/>
          <p:cNvSpPr txBox="1"/>
          <p:nvPr/>
        </p:nvSpPr>
        <p:spPr>
          <a:xfrm>
            <a:off x="191294" y="219259"/>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ABAP Cloud Development Means: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0" name="Google Shape;1950;p113"/>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If we are using SAP BTP to develop side by side extensions, full stack SAP applications in BTP (Steampunk)</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If we are using In-app Developer extensibility with released objects in S/4HANA (all editions) with RAP (Embedded Steampunk)</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If you using RAP and enhancing your Standard SAP Applications delivered by SAP in S/4HANA system, the recommended approach is Embedded Steampunk.</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Every Customer using S/4HANA can decide whether they want to use new approach (embedded Steampunk) or classic extension approach (BADI) @ Object level</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This can be done by switching a setting @ object level.</a:t>
            </a:r>
            <a:endParaRPr/>
          </a:p>
        </p:txBody>
      </p:sp>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Embedded Steampunk</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369331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new attachment table according to need and design</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Interface Entity for the attachment table and mark our attachment field with special attachment annotation, So the RAP framework can treat it as an attachment accordingly.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annotations for admin fields, and user labels.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composition of our attachment table with travel entity like we had the composition of booking with travel entity.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projection view for attachment</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Relationship between Travel processor view with attachment processor view entity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Enhance the BDEF with attachment like booking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Also expose the attachment functionality with draft to processor in behavior projection for processor</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Expose the entity of attachment processor in service definition</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Republish the OData V4 binding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the metadata extension for attachment scenario and link a new facet in travel for attachment table</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Testing</a:t>
            </a:r>
            <a:endParaRPr sz="1800" dirty="0">
              <a:solidFill>
                <a:schemeClr val="dk1"/>
              </a:solidFill>
              <a:latin typeface="Calibri"/>
              <a:ea typeface="Calibri"/>
              <a:cs typeface="Calibri"/>
              <a:sym typeface="Calibri"/>
            </a:endParaRP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Steps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1200288"/>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We all know that standard SAP software doesn’t cover the scope of all the company business processes. There is always a need for a new app, a new report, or a new functionality. SAP partners and customers have been traditionally building extensions on SAP ECC system using ABAP code. However, with SAP S/4HANA and customer’s digital transformation journey towards cloud, we need a more robust yet loosely coupled extensibility model.</a:t>
            </a: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an Extension</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 name="Picture 2">
            <a:extLst>
              <a:ext uri="{FF2B5EF4-FFF2-40B4-BE49-F238E27FC236}">
                <a16:creationId xmlns:a16="http://schemas.microsoft.com/office/drawing/2014/main" id="{DDA838FA-D523-C075-BACE-5ED6BB3BBB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1950" y="2849815"/>
            <a:ext cx="5950397" cy="3220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439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5078273"/>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Traditionally, SAP partners and customers have been using classic ABAP extensibility to extend their ERP solution.</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800" b="1" dirty="0">
                <a:solidFill>
                  <a:schemeClr val="dk1"/>
                </a:solidFill>
                <a:latin typeface="Calibri"/>
                <a:ea typeface="Calibri"/>
                <a:cs typeface="Calibri"/>
                <a:sym typeface="Calibri"/>
              </a:rPr>
              <a:t>Classic Extensibility (aka classic ABAP custom development) in SAP S/4HANA (or in SAP ECC):</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Allows you to use classic development tools and techniques (e.g., transaction SE80, Eclipse IDE, BAdIs etc.)</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Very rich of features and functions.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Extremely flexible and even allows you to modify SAP code itself.</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Although, being very powerful, flexible, and popular, classic extensibility has some major drawbacks.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One of them is High Upgrade Efforts!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The missing clear interface between SAP code and extensions might lead to issues in the extensions during upgrades. As a result, upgrades require high planning, regression test, and adaption efforts, which is one of the reasons why customers delay upgrades.</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800" b="1" dirty="0">
                <a:solidFill>
                  <a:schemeClr val="dk1"/>
                </a:solidFill>
                <a:latin typeface="Calibri"/>
                <a:ea typeface="Calibri"/>
                <a:cs typeface="Calibri"/>
                <a:sym typeface="Calibri"/>
              </a:rPr>
              <a:t>Example</a:t>
            </a:r>
            <a:r>
              <a:rPr lang="en-US" sz="1800" dirty="0">
                <a:solidFill>
                  <a:schemeClr val="dk1"/>
                </a:solidFill>
                <a:latin typeface="Calibri"/>
                <a:ea typeface="Calibri"/>
                <a:cs typeface="Calibri"/>
                <a:sym typeface="Calibri"/>
              </a:rPr>
              <a:t>:</a:t>
            </a:r>
          </a:p>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You have used an SAP object that is not whitelisted by SAP in your extension. After an upgrade the used SAP Object has been changed or deleted. Now you will have to adjust the extension thus upgrade is delayed.</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Drawbacks of existing Extensions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563423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575538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Clean core is an extension methodology in which</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are kept strictly separate from the SAP application.</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access SAP business objects only through well defined, upgrade-stable interfaces</a:t>
            </a: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 </a:t>
            </a: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By following clean core paradigm, you make sure that</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do not break an upgrade and upgrades do not break an extension.</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do not create a problem when you migrate from SAP S/4HANA on-Premise to SAP S/4HANA Cloud</a:t>
            </a:r>
          </a:p>
          <a:p>
            <a:pPr marR="0" lvl="0" algn="l" rtl="0">
              <a:spcBef>
                <a:spcPts val="0"/>
              </a:spcBef>
              <a:spcAft>
                <a:spcPts val="0"/>
              </a:spcAft>
              <a:buClr>
                <a:schemeClr val="dk1"/>
              </a:buClr>
              <a:buSzPts val="1800"/>
            </a:pPr>
            <a:endParaRPr lang="en-US" sz="16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SAP’s rationale behind the “</a:t>
            </a:r>
            <a:r>
              <a:rPr lang="en-US" sz="1600" b="1" dirty="0">
                <a:solidFill>
                  <a:schemeClr val="dk1"/>
                </a:solidFill>
                <a:latin typeface="Calibri"/>
                <a:ea typeface="Calibri"/>
                <a:cs typeface="Calibri"/>
                <a:sym typeface="Calibri"/>
              </a:rPr>
              <a:t>clean core</a:t>
            </a:r>
            <a:r>
              <a:rPr lang="en-US" sz="1600" dirty="0">
                <a:solidFill>
                  <a:schemeClr val="dk1"/>
                </a:solidFill>
                <a:latin typeface="Calibri"/>
                <a:ea typeface="Calibri"/>
                <a:cs typeface="Calibri"/>
                <a:sym typeface="Calibri"/>
              </a:rPr>
              <a:t>” paradigm is simple – Allow customers to extend their SAP S/4HANA software while making the software updates eventually non-events.</a:t>
            </a:r>
          </a:p>
          <a:p>
            <a:pPr marR="0" lvl="0" algn="l" rtl="0">
              <a:spcBef>
                <a:spcPts val="0"/>
              </a:spcBef>
              <a:spcAft>
                <a:spcPts val="0"/>
              </a:spcAft>
              <a:buClr>
                <a:schemeClr val="dk1"/>
              </a:buClr>
              <a:buSzPts val="1800"/>
            </a:pPr>
            <a:endParaRPr lang="en-US" sz="16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Clean core paradigm is the back-bone of S/4HANA new extensibility model. It provides following benefits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Reduce TCO</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Make upgrades non-events from a custom code point of view</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Reduce test efforts for business users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Reduce adaption efforts for developers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IT service providers can offer upgrade projects at a fixed price</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Speed and Innovation</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Absorb innovation delivered by SAP at a faster rate</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React fast on changing business requirements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Be cloud ready</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Lay the foundation today to move to the cloud from a custom extension perspective</a:t>
            </a:r>
          </a:p>
          <a:p>
            <a:pPr marR="0" lvl="0" algn="l" rtl="0">
              <a:spcBef>
                <a:spcPts val="0"/>
              </a:spcBef>
              <a:spcAft>
                <a:spcPts val="0"/>
              </a:spcAft>
              <a:buClr>
                <a:schemeClr val="dk1"/>
              </a:buClr>
              <a:buSzPts val="1800"/>
            </a:pPr>
            <a:endParaRPr lang="en-US" sz="1600" dirty="0">
              <a:solidFill>
                <a:schemeClr val="dk1"/>
              </a:solidFill>
              <a:latin typeface="Calibri"/>
              <a:ea typeface="Calibri"/>
              <a:cs typeface="Calibri"/>
              <a:sym typeface="Calibri"/>
            </a:endParaRP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Clean Core and its Benefits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386879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7" name="Google Shape;1927;p110"/>
          <p:cNvSpPr txBox="1"/>
          <p:nvPr/>
        </p:nvSpPr>
        <p:spPr>
          <a:xfrm>
            <a:off x="224979" y="788088"/>
            <a:ext cx="118062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&lt;&gt;</a:t>
            </a:r>
            <a:endParaRPr sz="1800">
              <a:solidFill>
                <a:schemeClr val="dk1"/>
              </a:solidFill>
              <a:latin typeface="Calibri"/>
              <a:ea typeface="Calibri"/>
              <a:cs typeface="Calibri"/>
              <a:sym typeface="Calibri"/>
            </a:endParaRPr>
          </a:p>
        </p:txBody>
      </p:sp>
      <p:sp>
        <p:nvSpPr>
          <p:cNvPr id="1928" name="Google Shape;1928;p110"/>
          <p:cNvSpPr txBox="1"/>
          <p:nvPr/>
        </p:nvSpPr>
        <p:spPr>
          <a:xfrm>
            <a:off x="191294" y="895"/>
            <a:ext cx="11231710" cy="12000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From classic ABAP extensions to ABAP Cloud development</a:t>
            </a:r>
            <a:endParaRPr dirty="0">
              <a:solidFill>
                <a:srgbClr val="FFC000"/>
              </a:solidFill>
              <a:latin typeface="Cooper Black" panose="0208090404030B020404" pitchFamily="18" charset="0"/>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E11B4730-FD22-39AA-54C9-E0018BEA8D73}"/>
              </a:ext>
            </a:extLst>
          </p:cNvPr>
          <p:cNvPicPr>
            <a:picLocks noChangeAspect="1"/>
          </p:cNvPicPr>
          <p:nvPr/>
        </p:nvPicPr>
        <p:blipFill>
          <a:blip r:embed="rId4"/>
          <a:stretch>
            <a:fillRect/>
          </a:stretch>
        </p:blipFill>
        <p:spPr>
          <a:xfrm>
            <a:off x="690284" y="1500103"/>
            <a:ext cx="10808255" cy="449603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Extensibility Patterns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5" name="Picture 4">
            <a:extLst>
              <a:ext uri="{FF2B5EF4-FFF2-40B4-BE49-F238E27FC236}">
                <a16:creationId xmlns:a16="http://schemas.microsoft.com/office/drawing/2014/main" id="{8DE9823B-13DA-59ED-C65B-37162033D002}"/>
              </a:ext>
            </a:extLst>
          </p:cNvPr>
          <p:cNvPicPr>
            <a:picLocks noChangeAspect="1"/>
          </p:cNvPicPr>
          <p:nvPr/>
        </p:nvPicPr>
        <p:blipFill>
          <a:blip r:embed="rId4"/>
          <a:stretch>
            <a:fillRect/>
          </a:stretch>
        </p:blipFill>
        <p:spPr>
          <a:xfrm>
            <a:off x="131508" y="761938"/>
            <a:ext cx="11557594" cy="5905804"/>
          </a:xfrm>
          <a:prstGeom prst="rect">
            <a:avLst/>
          </a:prstGeom>
        </p:spPr>
      </p:pic>
    </p:spTree>
    <p:extLst>
      <p:ext uri="{BB962C8B-B14F-4D97-AF65-F5344CB8AC3E}">
        <p14:creationId xmlns:p14="http://schemas.microsoft.com/office/powerpoint/2010/main" val="559166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Extension Persona - Developer</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933A54E3-E442-1B12-F4B5-ED82A40FEFF9}"/>
              </a:ext>
            </a:extLst>
          </p:cNvPr>
          <p:cNvPicPr>
            <a:picLocks noChangeAspect="1"/>
          </p:cNvPicPr>
          <p:nvPr/>
        </p:nvPicPr>
        <p:blipFill>
          <a:blip r:embed="rId4"/>
          <a:stretch>
            <a:fillRect/>
          </a:stretch>
        </p:blipFill>
        <p:spPr>
          <a:xfrm>
            <a:off x="96341" y="886603"/>
            <a:ext cx="11824308" cy="5372376"/>
          </a:xfrm>
          <a:prstGeom prst="rect">
            <a:avLst/>
          </a:prstGeom>
        </p:spPr>
      </p:pic>
    </p:spTree>
    <p:extLst>
      <p:ext uri="{BB962C8B-B14F-4D97-AF65-F5344CB8AC3E}">
        <p14:creationId xmlns:p14="http://schemas.microsoft.com/office/powerpoint/2010/main" val="2900945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2" name="Google Shape;1942;p112"/>
          <p:cNvSpPr txBox="1"/>
          <p:nvPr/>
        </p:nvSpPr>
        <p:spPr>
          <a:xfrm>
            <a:off x="191294" y="219259"/>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ABAP Cloud Development Means: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580A82C4-0C2C-93EE-1CDA-16D9EFA7EDF6}"/>
              </a:ext>
            </a:extLst>
          </p:cNvPr>
          <p:cNvPicPr>
            <a:picLocks noChangeAspect="1"/>
          </p:cNvPicPr>
          <p:nvPr/>
        </p:nvPicPr>
        <p:blipFill>
          <a:blip r:embed="rId4"/>
          <a:stretch>
            <a:fillRect/>
          </a:stretch>
        </p:blipFill>
        <p:spPr>
          <a:xfrm>
            <a:off x="2334637" y="3070322"/>
            <a:ext cx="7770195" cy="3331413"/>
          </a:xfrm>
          <a:prstGeom prst="rect">
            <a:avLst/>
          </a:prstGeom>
        </p:spPr>
      </p:pic>
      <p:graphicFrame>
        <p:nvGraphicFramePr>
          <p:cNvPr id="1946" name="Google Shape;1941;p112">
            <a:extLst>
              <a:ext uri="{FF2B5EF4-FFF2-40B4-BE49-F238E27FC236}">
                <a16:creationId xmlns:a16="http://schemas.microsoft.com/office/drawing/2014/main" id="{C908CB2D-6F7E-BBCB-9156-B1C99DA5BC23}"/>
              </a:ext>
            </a:extLst>
          </p:cNvPr>
          <p:cNvGraphicFramePr/>
          <p:nvPr>
            <p:extLst>
              <p:ext uri="{D42A27DB-BD31-4B8C-83A1-F6EECF244321}">
                <p14:modId xmlns:p14="http://schemas.microsoft.com/office/powerpoint/2010/main" val="4026498560"/>
              </p:ext>
            </p:extLst>
          </p:nvPr>
        </p:nvGraphicFramePr>
        <p:xfrm>
          <a:off x="191294" y="865462"/>
          <a:ext cx="11806237" cy="20658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3-tier extensibility model for S/4HANA</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99336D3C-2597-459C-76CE-1C6DC46D7315}"/>
              </a:ext>
            </a:extLst>
          </p:cNvPr>
          <p:cNvPicPr>
            <a:picLocks noChangeAspect="1"/>
          </p:cNvPicPr>
          <p:nvPr/>
        </p:nvPicPr>
        <p:blipFill>
          <a:blip r:embed="rId4"/>
          <a:stretch>
            <a:fillRect/>
          </a:stretch>
        </p:blipFill>
        <p:spPr>
          <a:xfrm>
            <a:off x="277513" y="1027884"/>
            <a:ext cx="11633798" cy="5207268"/>
          </a:xfrm>
          <a:prstGeom prst="rect">
            <a:avLst/>
          </a:prstGeom>
        </p:spPr>
      </p:pic>
    </p:spTree>
    <p:extLst>
      <p:ext uri="{BB962C8B-B14F-4D97-AF65-F5344CB8AC3E}">
        <p14:creationId xmlns:p14="http://schemas.microsoft.com/office/powerpoint/2010/main" val="2648235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Embedded Steampunk</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
        <p:nvSpPr>
          <p:cNvPr id="3" name="TextBox 2">
            <a:extLst>
              <a:ext uri="{FF2B5EF4-FFF2-40B4-BE49-F238E27FC236}">
                <a16:creationId xmlns:a16="http://schemas.microsoft.com/office/drawing/2014/main" id="{A3A25B9D-1555-7613-C61C-FFFCACE7483C}"/>
              </a:ext>
            </a:extLst>
          </p:cNvPr>
          <p:cNvSpPr txBox="1"/>
          <p:nvPr/>
        </p:nvSpPr>
        <p:spPr>
          <a:xfrm>
            <a:off x="302109" y="647098"/>
            <a:ext cx="11695422" cy="2554545"/>
          </a:xfrm>
          <a:prstGeom prst="rect">
            <a:avLst/>
          </a:prstGeom>
          <a:noFill/>
        </p:spPr>
        <p:txBody>
          <a:bodyPr wrap="square">
            <a:spAutoFit/>
          </a:bodyPr>
          <a:lstStyle/>
          <a:p>
            <a:r>
              <a:rPr lang="en-US" sz="1600" dirty="0"/>
              <a:t>The term Embedded steampunk means running the ABAP on Cloud Environment within SAP S/4HANA </a:t>
            </a:r>
            <a:r>
              <a:rPr lang="en-US" sz="1600" dirty="0" err="1"/>
              <a:t>enviornment</a:t>
            </a:r>
            <a:endParaRPr lang="en-US" sz="1600" dirty="0"/>
          </a:p>
          <a:p>
            <a:endParaRPr lang="en-US" sz="1600" dirty="0"/>
          </a:p>
          <a:p>
            <a:r>
              <a:rPr lang="en-US" sz="1600" dirty="0"/>
              <a:t>If we are using SAP BTP to develop side by side extensions, full stack SAP applications in BTP (Steampunk)</a:t>
            </a:r>
          </a:p>
          <a:p>
            <a:r>
              <a:rPr lang="en-US" sz="1600" dirty="0"/>
              <a:t>If we are using In-app Developer extensibility with released objects in S/4HANA (all editions) with RAP (Embedded Steampunk)</a:t>
            </a:r>
          </a:p>
          <a:p>
            <a:pPr marL="285750" indent="-285750">
              <a:buFont typeface="Arial" panose="020B0604020202020204" pitchFamily="34" charset="0"/>
              <a:buChar char="•"/>
            </a:pPr>
            <a:endParaRPr lang="en-US" sz="1600" dirty="0"/>
          </a:p>
          <a:p>
            <a:r>
              <a:rPr lang="en-US" sz="1600" dirty="0"/>
              <a:t>If you using RAP and enhancing your Standard SAP Applications delivered by SAP in S/4HANA system, the recommended approach is Embedded Steampunk.</a:t>
            </a:r>
          </a:p>
          <a:p>
            <a:endParaRPr lang="en-US" sz="1600" dirty="0"/>
          </a:p>
          <a:p>
            <a:r>
              <a:rPr lang="en-US" sz="1600" dirty="0"/>
              <a:t>Every Customer using S/4HANA can decide whether they want to use new approach (embedded Steampunk) or classic extension approach (BADI) @ Object level, </a:t>
            </a:r>
            <a:r>
              <a:rPr lang="en-IN" sz="1600" dirty="0"/>
              <a:t>This can be done by switching a setting @ object level.</a:t>
            </a:r>
          </a:p>
        </p:txBody>
      </p:sp>
      <p:pic>
        <p:nvPicPr>
          <p:cNvPr id="5" name="Picture 4">
            <a:extLst>
              <a:ext uri="{FF2B5EF4-FFF2-40B4-BE49-F238E27FC236}">
                <a16:creationId xmlns:a16="http://schemas.microsoft.com/office/drawing/2014/main" id="{36A1FD50-BB1A-2D80-10D2-CC0787DB3AE0}"/>
              </a:ext>
            </a:extLst>
          </p:cNvPr>
          <p:cNvPicPr>
            <a:picLocks noChangeAspect="1"/>
          </p:cNvPicPr>
          <p:nvPr/>
        </p:nvPicPr>
        <p:blipFill>
          <a:blip r:embed="rId4"/>
          <a:stretch>
            <a:fillRect/>
          </a:stretch>
        </p:blipFill>
        <p:spPr>
          <a:xfrm>
            <a:off x="369615" y="3263012"/>
            <a:ext cx="8550417" cy="3467259"/>
          </a:xfrm>
          <a:prstGeom prst="rect">
            <a:avLst/>
          </a:prstGeom>
        </p:spPr>
      </p:pic>
    </p:spTree>
    <p:extLst>
      <p:ext uri="{BB962C8B-B14F-4D97-AF65-F5344CB8AC3E}">
        <p14:creationId xmlns:p14="http://schemas.microsoft.com/office/powerpoint/2010/main" val="1991354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Availability – ABAP on Cloud - Steampunk</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B2279098-413C-5B06-C485-5DA11DE56163}"/>
              </a:ext>
            </a:extLst>
          </p:cNvPr>
          <p:cNvPicPr>
            <a:picLocks noChangeAspect="1"/>
          </p:cNvPicPr>
          <p:nvPr/>
        </p:nvPicPr>
        <p:blipFill>
          <a:blip r:embed="rId4"/>
          <a:stretch>
            <a:fillRect/>
          </a:stretch>
        </p:blipFill>
        <p:spPr>
          <a:xfrm>
            <a:off x="508528" y="1012589"/>
            <a:ext cx="10957246" cy="5118187"/>
          </a:xfrm>
          <a:prstGeom prst="rect">
            <a:avLst/>
          </a:prstGeom>
        </p:spPr>
      </p:pic>
    </p:spTree>
    <p:extLst>
      <p:ext uri="{BB962C8B-B14F-4D97-AF65-F5344CB8AC3E}">
        <p14:creationId xmlns:p14="http://schemas.microsoft.com/office/powerpoint/2010/main" val="800004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Demo</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EB2FAB18-81A6-1E74-DD56-0D1CBCE2208D}"/>
              </a:ext>
            </a:extLst>
          </p:cNvPr>
          <p:cNvPicPr>
            <a:picLocks noChangeAspect="1"/>
          </p:cNvPicPr>
          <p:nvPr/>
        </p:nvPicPr>
        <p:blipFill>
          <a:blip r:embed="rId4"/>
          <a:stretch>
            <a:fillRect/>
          </a:stretch>
        </p:blipFill>
        <p:spPr>
          <a:xfrm>
            <a:off x="17150" y="1663609"/>
            <a:ext cx="12154525" cy="3530781"/>
          </a:xfrm>
          <a:prstGeom prst="rect">
            <a:avLst/>
          </a:prstGeom>
        </p:spPr>
      </p:pic>
    </p:spTree>
    <p:extLst>
      <p:ext uri="{BB962C8B-B14F-4D97-AF65-F5344CB8AC3E}">
        <p14:creationId xmlns:p14="http://schemas.microsoft.com/office/powerpoint/2010/main" val="2459067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Scenario</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 name="Picture 1">
            <a:extLst>
              <a:ext uri="{FF2B5EF4-FFF2-40B4-BE49-F238E27FC236}">
                <a16:creationId xmlns:a16="http://schemas.microsoft.com/office/drawing/2014/main" id="{D0E0297D-C712-B65B-E510-37236D012885}"/>
              </a:ext>
            </a:extLst>
          </p:cNvPr>
          <p:cNvPicPr>
            <a:picLocks noChangeAspect="1"/>
          </p:cNvPicPr>
          <p:nvPr/>
        </p:nvPicPr>
        <p:blipFill>
          <a:blip r:embed="rId4"/>
          <a:stretch>
            <a:fillRect/>
          </a:stretch>
        </p:blipFill>
        <p:spPr>
          <a:xfrm>
            <a:off x="254151" y="691641"/>
            <a:ext cx="10441160" cy="5701853"/>
          </a:xfrm>
          <a:prstGeom prst="rect">
            <a:avLst/>
          </a:prstGeom>
        </p:spPr>
      </p:pic>
    </p:spTree>
    <p:extLst>
      <p:ext uri="{BB962C8B-B14F-4D97-AF65-F5344CB8AC3E}">
        <p14:creationId xmlns:p14="http://schemas.microsoft.com/office/powerpoint/2010/main" val="1552645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Attachment</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Extensibility</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739022"/>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Embedded Steampunk</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986670"/>
            <a:ext cx="2597506" cy="369332"/>
          </a:xfrm>
          <a:prstGeom prst="rect">
            <a:avLst/>
          </a:prstGeom>
        </p:spPr>
        <p:txBody>
          <a:bodyPr wrap="square" lIns="0" rIns="0" anchor="ctr">
            <a:spAutoFit/>
          </a:bodyPr>
          <a:lstStyle/>
          <a:p>
            <a:r>
              <a:rPr lang="en-IN" sz="1800" b="1">
                <a:solidFill>
                  <a:schemeClr val="accent4"/>
                </a:solidFill>
                <a:latin typeface="Open Sans" panose="020B0606030504020204" pitchFamily="34" charset="0"/>
                <a:ea typeface="Open Sans" panose="020B0606030504020204" pitchFamily="34" charset="0"/>
                <a:cs typeface="Open Sans" panose="020B0606030504020204" pitchFamily="34" charset="0"/>
              </a:rPr>
              <a:t>Scenario</a:t>
            </a:r>
            <a:endPar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Objects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7C9A25ED-0582-E7E6-A6D5-169DD8280876}"/>
              </a:ext>
            </a:extLst>
          </p:cNvPr>
          <p:cNvPicPr>
            <a:picLocks noChangeAspect="1"/>
          </p:cNvPicPr>
          <p:nvPr/>
        </p:nvPicPr>
        <p:blipFill>
          <a:blip r:embed="rId4"/>
          <a:stretch>
            <a:fillRect/>
          </a:stretch>
        </p:blipFill>
        <p:spPr>
          <a:xfrm>
            <a:off x="484816" y="699739"/>
            <a:ext cx="7968222" cy="5866321"/>
          </a:xfrm>
          <a:prstGeom prst="rect">
            <a:avLst/>
          </a:prstGeom>
        </p:spPr>
      </p:pic>
    </p:spTree>
    <p:extLst>
      <p:ext uri="{BB962C8B-B14F-4D97-AF65-F5344CB8AC3E}">
        <p14:creationId xmlns:p14="http://schemas.microsoft.com/office/powerpoint/2010/main" val="3953189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0" name="Group 189">
            <a:extLst>
              <a:ext uri="{FF2B5EF4-FFF2-40B4-BE49-F238E27FC236}">
                <a16:creationId xmlns:a16="http://schemas.microsoft.com/office/drawing/2014/main" id="{08CC1B03-1E13-A5C3-CE23-E93950F901D5}"/>
              </a:ext>
            </a:extLst>
          </p:cNvPr>
          <p:cNvGrpSpPr/>
          <p:nvPr/>
        </p:nvGrpSpPr>
        <p:grpSpPr>
          <a:xfrm>
            <a:off x="665932" y="408982"/>
            <a:ext cx="11586600" cy="5844960"/>
            <a:chOff x="665932" y="408982"/>
            <a:chExt cx="11586600" cy="58449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7AFE60F-C03C-6CEC-AD61-45B634FA4BBD}"/>
                    </a:ext>
                  </a:extLst>
                </p14:cNvPr>
                <p14:cNvContentPartPr/>
                <p14:nvPr/>
              </p14:nvContentPartPr>
              <p14:xfrm>
                <a:off x="3909172" y="5800342"/>
                <a:ext cx="1522440" cy="453600"/>
              </p14:xfrm>
            </p:contentPart>
          </mc:Choice>
          <mc:Fallback xmlns="">
            <p:pic>
              <p:nvPicPr>
                <p:cNvPr id="4" name="Ink 3">
                  <a:extLst>
                    <a:ext uri="{FF2B5EF4-FFF2-40B4-BE49-F238E27FC236}">
                      <a16:creationId xmlns:a16="http://schemas.microsoft.com/office/drawing/2014/main" id="{C7AFE60F-C03C-6CEC-AD61-45B634FA4BBD}"/>
                    </a:ext>
                  </a:extLst>
                </p:cNvPr>
                <p:cNvPicPr/>
                <p:nvPr/>
              </p:nvPicPr>
              <p:blipFill>
                <a:blip r:embed="rId3"/>
                <a:stretch>
                  <a:fillRect/>
                </a:stretch>
              </p:blipFill>
              <p:spPr>
                <a:xfrm>
                  <a:off x="3900532" y="5791342"/>
                  <a:ext cx="154008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36237CA-144F-D994-460B-C570C368EB51}"/>
                    </a:ext>
                  </a:extLst>
                </p14:cNvPr>
                <p14:cNvContentPartPr/>
                <p14:nvPr/>
              </p14:nvContentPartPr>
              <p14:xfrm>
                <a:off x="4009612" y="5737342"/>
                <a:ext cx="2027520" cy="476280"/>
              </p14:xfrm>
            </p:contentPart>
          </mc:Choice>
          <mc:Fallback xmlns="">
            <p:pic>
              <p:nvPicPr>
                <p:cNvPr id="5" name="Ink 4">
                  <a:extLst>
                    <a:ext uri="{FF2B5EF4-FFF2-40B4-BE49-F238E27FC236}">
                      <a16:creationId xmlns:a16="http://schemas.microsoft.com/office/drawing/2014/main" id="{D36237CA-144F-D994-460B-C570C368EB51}"/>
                    </a:ext>
                  </a:extLst>
                </p:cNvPr>
                <p:cNvPicPr/>
                <p:nvPr/>
              </p:nvPicPr>
              <p:blipFill>
                <a:blip r:embed="rId5"/>
                <a:stretch>
                  <a:fillRect/>
                </a:stretch>
              </p:blipFill>
              <p:spPr>
                <a:xfrm>
                  <a:off x="4000972" y="5728702"/>
                  <a:ext cx="204516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F578691-F8AC-2E8C-6B93-49321162F999}"/>
                    </a:ext>
                  </a:extLst>
                </p14:cNvPr>
                <p14:cNvContentPartPr/>
                <p14:nvPr/>
              </p14:nvContentPartPr>
              <p14:xfrm>
                <a:off x="4362412" y="5858302"/>
                <a:ext cx="143280" cy="194040"/>
              </p14:xfrm>
            </p:contentPart>
          </mc:Choice>
          <mc:Fallback xmlns="">
            <p:pic>
              <p:nvPicPr>
                <p:cNvPr id="6" name="Ink 5">
                  <a:extLst>
                    <a:ext uri="{FF2B5EF4-FFF2-40B4-BE49-F238E27FC236}">
                      <a16:creationId xmlns:a16="http://schemas.microsoft.com/office/drawing/2014/main" id="{3F578691-F8AC-2E8C-6B93-49321162F999}"/>
                    </a:ext>
                  </a:extLst>
                </p:cNvPr>
                <p:cNvPicPr/>
                <p:nvPr/>
              </p:nvPicPr>
              <p:blipFill>
                <a:blip r:embed="rId7"/>
                <a:stretch>
                  <a:fillRect/>
                </a:stretch>
              </p:blipFill>
              <p:spPr>
                <a:xfrm>
                  <a:off x="4353412" y="5849302"/>
                  <a:ext cx="1609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7477C0EF-06CA-8EF4-2C3E-9F6BD34E9379}"/>
                    </a:ext>
                  </a:extLst>
                </p14:cNvPr>
                <p14:cNvContentPartPr/>
                <p14:nvPr/>
              </p14:nvContentPartPr>
              <p14:xfrm>
                <a:off x="4557532" y="5907262"/>
                <a:ext cx="117360" cy="113760"/>
              </p14:xfrm>
            </p:contentPart>
          </mc:Choice>
          <mc:Fallback xmlns="">
            <p:pic>
              <p:nvPicPr>
                <p:cNvPr id="7" name="Ink 6">
                  <a:extLst>
                    <a:ext uri="{FF2B5EF4-FFF2-40B4-BE49-F238E27FC236}">
                      <a16:creationId xmlns:a16="http://schemas.microsoft.com/office/drawing/2014/main" id="{7477C0EF-06CA-8EF4-2C3E-9F6BD34E9379}"/>
                    </a:ext>
                  </a:extLst>
                </p:cNvPr>
                <p:cNvPicPr/>
                <p:nvPr/>
              </p:nvPicPr>
              <p:blipFill>
                <a:blip r:embed="rId9"/>
                <a:stretch>
                  <a:fillRect/>
                </a:stretch>
              </p:blipFill>
              <p:spPr>
                <a:xfrm>
                  <a:off x="4548892" y="5898622"/>
                  <a:ext cx="1350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C34964F7-9327-CB12-2BAB-16CB32DF4C86}"/>
                    </a:ext>
                  </a:extLst>
                </p14:cNvPr>
                <p14:cNvContentPartPr/>
                <p14:nvPr/>
              </p14:nvContentPartPr>
              <p14:xfrm>
                <a:off x="4786852" y="5852182"/>
                <a:ext cx="12240" cy="169200"/>
              </p14:xfrm>
            </p:contentPart>
          </mc:Choice>
          <mc:Fallback xmlns="">
            <p:pic>
              <p:nvPicPr>
                <p:cNvPr id="8" name="Ink 7">
                  <a:extLst>
                    <a:ext uri="{FF2B5EF4-FFF2-40B4-BE49-F238E27FC236}">
                      <a16:creationId xmlns:a16="http://schemas.microsoft.com/office/drawing/2014/main" id="{C34964F7-9327-CB12-2BAB-16CB32DF4C86}"/>
                    </a:ext>
                  </a:extLst>
                </p:cNvPr>
                <p:cNvPicPr/>
                <p:nvPr/>
              </p:nvPicPr>
              <p:blipFill>
                <a:blip r:embed="rId11"/>
                <a:stretch>
                  <a:fillRect/>
                </a:stretch>
              </p:blipFill>
              <p:spPr>
                <a:xfrm>
                  <a:off x="4778212" y="5843542"/>
                  <a:ext cx="298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7E1317AA-1720-0D90-5F71-94EDCD0B4B02}"/>
                    </a:ext>
                  </a:extLst>
                </p14:cNvPr>
                <p14:cNvContentPartPr/>
                <p14:nvPr/>
              </p14:nvContentPartPr>
              <p14:xfrm>
                <a:off x="4771732" y="5904382"/>
                <a:ext cx="237240" cy="96840"/>
              </p14:xfrm>
            </p:contentPart>
          </mc:Choice>
          <mc:Fallback xmlns="">
            <p:pic>
              <p:nvPicPr>
                <p:cNvPr id="9" name="Ink 8">
                  <a:extLst>
                    <a:ext uri="{FF2B5EF4-FFF2-40B4-BE49-F238E27FC236}">
                      <a16:creationId xmlns:a16="http://schemas.microsoft.com/office/drawing/2014/main" id="{7E1317AA-1720-0D90-5F71-94EDCD0B4B02}"/>
                    </a:ext>
                  </a:extLst>
                </p:cNvPr>
                <p:cNvPicPr/>
                <p:nvPr/>
              </p:nvPicPr>
              <p:blipFill>
                <a:blip r:embed="rId13"/>
                <a:stretch>
                  <a:fillRect/>
                </a:stretch>
              </p:blipFill>
              <p:spPr>
                <a:xfrm>
                  <a:off x="4763092" y="5895382"/>
                  <a:ext cx="2548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AF6448A0-433F-9B5C-CA30-6AE908B8087D}"/>
                    </a:ext>
                  </a:extLst>
                </p14:cNvPr>
                <p14:cNvContentPartPr/>
                <p14:nvPr/>
              </p14:nvContentPartPr>
              <p14:xfrm>
                <a:off x="5043172" y="5870542"/>
                <a:ext cx="88200" cy="155160"/>
              </p14:xfrm>
            </p:contentPart>
          </mc:Choice>
          <mc:Fallback xmlns="">
            <p:pic>
              <p:nvPicPr>
                <p:cNvPr id="10" name="Ink 9">
                  <a:extLst>
                    <a:ext uri="{FF2B5EF4-FFF2-40B4-BE49-F238E27FC236}">
                      <a16:creationId xmlns:a16="http://schemas.microsoft.com/office/drawing/2014/main" id="{AF6448A0-433F-9B5C-CA30-6AE908B8087D}"/>
                    </a:ext>
                  </a:extLst>
                </p:cNvPr>
                <p:cNvPicPr/>
                <p:nvPr/>
              </p:nvPicPr>
              <p:blipFill>
                <a:blip r:embed="rId15"/>
                <a:stretch>
                  <a:fillRect/>
                </a:stretch>
              </p:blipFill>
              <p:spPr>
                <a:xfrm>
                  <a:off x="5034532" y="5861542"/>
                  <a:ext cx="1058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6DA8C025-F8BD-C3C7-29C1-7EE7F935569A}"/>
                    </a:ext>
                  </a:extLst>
                </p14:cNvPr>
                <p14:cNvContentPartPr/>
                <p14:nvPr/>
              </p14:nvContentPartPr>
              <p14:xfrm>
                <a:off x="5191492" y="5884942"/>
                <a:ext cx="13320" cy="106560"/>
              </p14:xfrm>
            </p:contentPart>
          </mc:Choice>
          <mc:Fallback xmlns="">
            <p:pic>
              <p:nvPicPr>
                <p:cNvPr id="11" name="Ink 10">
                  <a:extLst>
                    <a:ext uri="{FF2B5EF4-FFF2-40B4-BE49-F238E27FC236}">
                      <a16:creationId xmlns:a16="http://schemas.microsoft.com/office/drawing/2014/main" id="{6DA8C025-F8BD-C3C7-29C1-7EE7F935569A}"/>
                    </a:ext>
                  </a:extLst>
                </p:cNvPr>
                <p:cNvPicPr/>
                <p:nvPr/>
              </p:nvPicPr>
              <p:blipFill>
                <a:blip r:embed="rId17"/>
                <a:stretch>
                  <a:fillRect/>
                </a:stretch>
              </p:blipFill>
              <p:spPr>
                <a:xfrm>
                  <a:off x="5182852" y="5876302"/>
                  <a:ext cx="309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ADA3C769-4A97-775E-AC0E-77A65D66AFC9}"/>
                    </a:ext>
                  </a:extLst>
                </p14:cNvPr>
                <p14:cNvContentPartPr/>
                <p14:nvPr/>
              </p14:nvContentPartPr>
              <p14:xfrm>
                <a:off x="5269252" y="5921302"/>
                <a:ext cx="91440" cy="104040"/>
              </p14:xfrm>
            </p:contentPart>
          </mc:Choice>
          <mc:Fallback xmlns="">
            <p:pic>
              <p:nvPicPr>
                <p:cNvPr id="12" name="Ink 11">
                  <a:extLst>
                    <a:ext uri="{FF2B5EF4-FFF2-40B4-BE49-F238E27FC236}">
                      <a16:creationId xmlns:a16="http://schemas.microsoft.com/office/drawing/2014/main" id="{ADA3C769-4A97-775E-AC0E-77A65D66AFC9}"/>
                    </a:ext>
                  </a:extLst>
                </p:cNvPr>
                <p:cNvPicPr/>
                <p:nvPr/>
              </p:nvPicPr>
              <p:blipFill>
                <a:blip r:embed="rId19"/>
                <a:stretch>
                  <a:fillRect/>
                </a:stretch>
              </p:blipFill>
              <p:spPr>
                <a:xfrm>
                  <a:off x="5260252" y="5912302"/>
                  <a:ext cx="1090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C14AA5A7-74CB-1E50-FD61-DA71206E5F1F}"/>
                    </a:ext>
                  </a:extLst>
                </p14:cNvPr>
                <p14:cNvContentPartPr/>
                <p14:nvPr/>
              </p14:nvContentPartPr>
              <p14:xfrm>
                <a:off x="6186532" y="5913022"/>
                <a:ext cx="108720" cy="186480"/>
              </p14:xfrm>
            </p:contentPart>
          </mc:Choice>
          <mc:Fallback xmlns="">
            <p:pic>
              <p:nvPicPr>
                <p:cNvPr id="13" name="Ink 12">
                  <a:extLst>
                    <a:ext uri="{FF2B5EF4-FFF2-40B4-BE49-F238E27FC236}">
                      <a16:creationId xmlns:a16="http://schemas.microsoft.com/office/drawing/2014/main" id="{C14AA5A7-74CB-1E50-FD61-DA71206E5F1F}"/>
                    </a:ext>
                  </a:extLst>
                </p:cNvPr>
                <p:cNvPicPr/>
                <p:nvPr/>
              </p:nvPicPr>
              <p:blipFill>
                <a:blip r:embed="rId21"/>
                <a:stretch>
                  <a:fillRect/>
                </a:stretch>
              </p:blipFill>
              <p:spPr>
                <a:xfrm>
                  <a:off x="6177892" y="5904022"/>
                  <a:ext cx="1263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3CED5A7F-F6B9-5948-15F4-524A26D4121B}"/>
                    </a:ext>
                  </a:extLst>
                </p14:cNvPr>
                <p14:cNvContentPartPr/>
                <p14:nvPr/>
              </p14:nvContentPartPr>
              <p14:xfrm>
                <a:off x="6218212" y="5991502"/>
                <a:ext cx="126360" cy="16920"/>
              </p14:xfrm>
            </p:contentPart>
          </mc:Choice>
          <mc:Fallback xmlns="">
            <p:pic>
              <p:nvPicPr>
                <p:cNvPr id="14" name="Ink 13">
                  <a:extLst>
                    <a:ext uri="{FF2B5EF4-FFF2-40B4-BE49-F238E27FC236}">
                      <a16:creationId xmlns:a16="http://schemas.microsoft.com/office/drawing/2014/main" id="{3CED5A7F-F6B9-5948-15F4-524A26D4121B}"/>
                    </a:ext>
                  </a:extLst>
                </p:cNvPr>
                <p:cNvPicPr/>
                <p:nvPr/>
              </p:nvPicPr>
              <p:blipFill>
                <a:blip r:embed="rId23"/>
                <a:stretch>
                  <a:fillRect/>
                </a:stretch>
              </p:blipFill>
              <p:spPr>
                <a:xfrm>
                  <a:off x="6209572" y="5982502"/>
                  <a:ext cx="1440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5356B362-27D8-3FD6-1ED6-74ABDAB9829C}"/>
                    </a:ext>
                  </a:extLst>
                </p14:cNvPr>
                <p14:cNvContentPartPr/>
                <p14:nvPr/>
              </p14:nvContentPartPr>
              <p14:xfrm>
                <a:off x="6396412" y="5909062"/>
                <a:ext cx="121680" cy="155520"/>
              </p14:xfrm>
            </p:contentPart>
          </mc:Choice>
          <mc:Fallback xmlns="">
            <p:pic>
              <p:nvPicPr>
                <p:cNvPr id="15" name="Ink 14">
                  <a:extLst>
                    <a:ext uri="{FF2B5EF4-FFF2-40B4-BE49-F238E27FC236}">
                      <a16:creationId xmlns:a16="http://schemas.microsoft.com/office/drawing/2014/main" id="{5356B362-27D8-3FD6-1ED6-74ABDAB9829C}"/>
                    </a:ext>
                  </a:extLst>
                </p:cNvPr>
                <p:cNvPicPr/>
                <p:nvPr/>
              </p:nvPicPr>
              <p:blipFill>
                <a:blip r:embed="rId25"/>
                <a:stretch>
                  <a:fillRect/>
                </a:stretch>
              </p:blipFill>
              <p:spPr>
                <a:xfrm>
                  <a:off x="6387412" y="5900062"/>
                  <a:ext cx="1393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6934B26C-A03C-95B7-5E74-1B247F58E789}"/>
                    </a:ext>
                  </a:extLst>
                </p14:cNvPr>
                <p14:cNvContentPartPr/>
                <p14:nvPr/>
              </p14:nvContentPartPr>
              <p14:xfrm>
                <a:off x="6425212" y="5982502"/>
                <a:ext cx="74880" cy="19440"/>
              </p14:xfrm>
            </p:contentPart>
          </mc:Choice>
          <mc:Fallback xmlns="">
            <p:pic>
              <p:nvPicPr>
                <p:cNvPr id="16" name="Ink 15">
                  <a:extLst>
                    <a:ext uri="{FF2B5EF4-FFF2-40B4-BE49-F238E27FC236}">
                      <a16:creationId xmlns:a16="http://schemas.microsoft.com/office/drawing/2014/main" id="{6934B26C-A03C-95B7-5E74-1B247F58E789}"/>
                    </a:ext>
                  </a:extLst>
                </p:cNvPr>
                <p:cNvPicPr/>
                <p:nvPr/>
              </p:nvPicPr>
              <p:blipFill>
                <a:blip r:embed="rId27"/>
                <a:stretch>
                  <a:fillRect/>
                </a:stretch>
              </p:blipFill>
              <p:spPr>
                <a:xfrm>
                  <a:off x="6416572" y="5973862"/>
                  <a:ext cx="92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2BCCBCE4-E799-D08D-060C-9AB0918C1CB2}"/>
                    </a:ext>
                  </a:extLst>
                </p14:cNvPr>
                <p14:cNvContentPartPr/>
                <p14:nvPr/>
              </p14:nvContentPartPr>
              <p14:xfrm>
                <a:off x="6565972" y="5914462"/>
                <a:ext cx="115560" cy="136800"/>
              </p14:xfrm>
            </p:contentPart>
          </mc:Choice>
          <mc:Fallback xmlns="">
            <p:pic>
              <p:nvPicPr>
                <p:cNvPr id="17" name="Ink 16">
                  <a:extLst>
                    <a:ext uri="{FF2B5EF4-FFF2-40B4-BE49-F238E27FC236}">
                      <a16:creationId xmlns:a16="http://schemas.microsoft.com/office/drawing/2014/main" id="{2BCCBCE4-E799-D08D-060C-9AB0918C1CB2}"/>
                    </a:ext>
                  </a:extLst>
                </p:cNvPr>
                <p:cNvPicPr/>
                <p:nvPr/>
              </p:nvPicPr>
              <p:blipFill>
                <a:blip r:embed="rId29"/>
                <a:stretch>
                  <a:fillRect/>
                </a:stretch>
              </p:blipFill>
              <p:spPr>
                <a:xfrm>
                  <a:off x="6557332" y="5905462"/>
                  <a:ext cx="1332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4B4D6B14-3AAD-9BED-ABB8-A98AB0B370D5}"/>
                    </a:ext>
                  </a:extLst>
                </p14:cNvPr>
                <p14:cNvContentPartPr/>
                <p14:nvPr/>
              </p14:nvContentPartPr>
              <p14:xfrm>
                <a:off x="6662452" y="5917702"/>
                <a:ext cx="110160" cy="158400"/>
              </p14:xfrm>
            </p:contentPart>
          </mc:Choice>
          <mc:Fallback xmlns="">
            <p:pic>
              <p:nvPicPr>
                <p:cNvPr id="18" name="Ink 17">
                  <a:extLst>
                    <a:ext uri="{FF2B5EF4-FFF2-40B4-BE49-F238E27FC236}">
                      <a16:creationId xmlns:a16="http://schemas.microsoft.com/office/drawing/2014/main" id="{4B4D6B14-3AAD-9BED-ABB8-A98AB0B370D5}"/>
                    </a:ext>
                  </a:extLst>
                </p:cNvPr>
                <p:cNvPicPr/>
                <p:nvPr/>
              </p:nvPicPr>
              <p:blipFill>
                <a:blip r:embed="rId31"/>
                <a:stretch>
                  <a:fillRect/>
                </a:stretch>
              </p:blipFill>
              <p:spPr>
                <a:xfrm>
                  <a:off x="6653452" y="5908702"/>
                  <a:ext cx="1278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420FDB4D-BD80-5B54-7184-CE5C50F868D3}"/>
                    </a:ext>
                  </a:extLst>
                </p14:cNvPr>
                <p14:cNvContentPartPr/>
                <p14:nvPr/>
              </p14:nvContentPartPr>
              <p14:xfrm>
                <a:off x="6854692" y="6051622"/>
                <a:ext cx="87840" cy="18000"/>
              </p14:xfrm>
            </p:contentPart>
          </mc:Choice>
          <mc:Fallback xmlns="">
            <p:pic>
              <p:nvPicPr>
                <p:cNvPr id="19" name="Ink 18">
                  <a:extLst>
                    <a:ext uri="{FF2B5EF4-FFF2-40B4-BE49-F238E27FC236}">
                      <a16:creationId xmlns:a16="http://schemas.microsoft.com/office/drawing/2014/main" id="{420FDB4D-BD80-5B54-7184-CE5C50F868D3}"/>
                    </a:ext>
                  </a:extLst>
                </p:cNvPr>
                <p:cNvPicPr/>
                <p:nvPr/>
              </p:nvPicPr>
              <p:blipFill>
                <a:blip r:embed="rId33"/>
                <a:stretch>
                  <a:fillRect/>
                </a:stretch>
              </p:blipFill>
              <p:spPr>
                <a:xfrm>
                  <a:off x="6845692" y="6042622"/>
                  <a:ext cx="1054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989756D8-921C-8DF6-C5DF-F90DF16BC76F}"/>
                    </a:ext>
                  </a:extLst>
                </p14:cNvPr>
                <p14:cNvContentPartPr/>
                <p14:nvPr/>
              </p14:nvContentPartPr>
              <p14:xfrm>
                <a:off x="6979972" y="5875582"/>
                <a:ext cx="154800" cy="294480"/>
              </p14:xfrm>
            </p:contentPart>
          </mc:Choice>
          <mc:Fallback xmlns="">
            <p:pic>
              <p:nvPicPr>
                <p:cNvPr id="20" name="Ink 19">
                  <a:extLst>
                    <a:ext uri="{FF2B5EF4-FFF2-40B4-BE49-F238E27FC236}">
                      <a16:creationId xmlns:a16="http://schemas.microsoft.com/office/drawing/2014/main" id="{989756D8-921C-8DF6-C5DF-F90DF16BC76F}"/>
                    </a:ext>
                  </a:extLst>
                </p:cNvPr>
                <p:cNvPicPr/>
                <p:nvPr/>
              </p:nvPicPr>
              <p:blipFill>
                <a:blip r:embed="rId35"/>
                <a:stretch>
                  <a:fillRect/>
                </a:stretch>
              </p:blipFill>
              <p:spPr>
                <a:xfrm>
                  <a:off x="6970972" y="5866582"/>
                  <a:ext cx="1724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EF6A1C25-8945-3646-CBD2-B377E373A1B2}"/>
                    </a:ext>
                  </a:extLst>
                </p14:cNvPr>
                <p14:cNvContentPartPr/>
                <p14:nvPr/>
              </p14:nvContentPartPr>
              <p14:xfrm>
                <a:off x="7166452" y="5928142"/>
                <a:ext cx="25920" cy="93960"/>
              </p14:xfrm>
            </p:contentPart>
          </mc:Choice>
          <mc:Fallback xmlns="">
            <p:pic>
              <p:nvPicPr>
                <p:cNvPr id="21" name="Ink 20">
                  <a:extLst>
                    <a:ext uri="{FF2B5EF4-FFF2-40B4-BE49-F238E27FC236}">
                      <a16:creationId xmlns:a16="http://schemas.microsoft.com/office/drawing/2014/main" id="{EF6A1C25-8945-3646-CBD2-B377E373A1B2}"/>
                    </a:ext>
                  </a:extLst>
                </p:cNvPr>
                <p:cNvPicPr/>
                <p:nvPr/>
              </p:nvPicPr>
              <p:blipFill>
                <a:blip r:embed="rId37"/>
                <a:stretch>
                  <a:fillRect/>
                </a:stretch>
              </p:blipFill>
              <p:spPr>
                <a:xfrm>
                  <a:off x="7157452" y="5919502"/>
                  <a:ext cx="435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405F8C5E-7979-3CF6-E5C1-4AC537C88C2F}"/>
                    </a:ext>
                  </a:extLst>
                </p14:cNvPr>
                <p14:cNvContentPartPr/>
                <p14:nvPr/>
              </p14:nvContentPartPr>
              <p14:xfrm>
                <a:off x="7251052" y="5830222"/>
                <a:ext cx="2880" cy="43200"/>
              </p14:xfrm>
            </p:contentPart>
          </mc:Choice>
          <mc:Fallback xmlns="">
            <p:pic>
              <p:nvPicPr>
                <p:cNvPr id="22" name="Ink 21">
                  <a:extLst>
                    <a:ext uri="{FF2B5EF4-FFF2-40B4-BE49-F238E27FC236}">
                      <a16:creationId xmlns:a16="http://schemas.microsoft.com/office/drawing/2014/main" id="{405F8C5E-7979-3CF6-E5C1-4AC537C88C2F}"/>
                    </a:ext>
                  </a:extLst>
                </p:cNvPr>
                <p:cNvPicPr/>
                <p:nvPr/>
              </p:nvPicPr>
              <p:blipFill>
                <a:blip r:embed="rId39"/>
                <a:stretch>
                  <a:fillRect/>
                </a:stretch>
              </p:blipFill>
              <p:spPr>
                <a:xfrm>
                  <a:off x="7242412" y="5821222"/>
                  <a:ext cx="205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31272FBE-9A62-965B-E071-9B977649679A}"/>
                    </a:ext>
                  </a:extLst>
                </p14:cNvPr>
                <p14:cNvContentPartPr/>
                <p14:nvPr/>
              </p14:nvContentPartPr>
              <p14:xfrm>
                <a:off x="7266532" y="5782342"/>
                <a:ext cx="103320" cy="237600"/>
              </p14:xfrm>
            </p:contentPart>
          </mc:Choice>
          <mc:Fallback xmlns="">
            <p:pic>
              <p:nvPicPr>
                <p:cNvPr id="23" name="Ink 22">
                  <a:extLst>
                    <a:ext uri="{FF2B5EF4-FFF2-40B4-BE49-F238E27FC236}">
                      <a16:creationId xmlns:a16="http://schemas.microsoft.com/office/drawing/2014/main" id="{31272FBE-9A62-965B-E071-9B977649679A}"/>
                    </a:ext>
                  </a:extLst>
                </p:cNvPr>
                <p:cNvPicPr/>
                <p:nvPr/>
              </p:nvPicPr>
              <p:blipFill>
                <a:blip r:embed="rId41"/>
                <a:stretch>
                  <a:fillRect/>
                </a:stretch>
              </p:blipFill>
              <p:spPr>
                <a:xfrm>
                  <a:off x="7257892" y="5773702"/>
                  <a:ext cx="1209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1C3589F0-F130-692F-BD91-60ACEA978B84}"/>
                    </a:ext>
                  </a:extLst>
                </p14:cNvPr>
                <p14:cNvContentPartPr/>
                <p14:nvPr/>
              </p14:nvContentPartPr>
              <p14:xfrm>
                <a:off x="7400812" y="5814382"/>
                <a:ext cx="64080" cy="187200"/>
              </p14:xfrm>
            </p:contentPart>
          </mc:Choice>
          <mc:Fallback xmlns="">
            <p:pic>
              <p:nvPicPr>
                <p:cNvPr id="24" name="Ink 23">
                  <a:extLst>
                    <a:ext uri="{FF2B5EF4-FFF2-40B4-BE49-F238E27FC236}">
                      <a16:creationId xmlns:a16="http://schemas.microsoft.com/office/drawing/2014/main" id="{1C3589F0-F130-692F-BD91-60ACEA978B84}"/>
                    </a:ext>
                  </a:extLst>
                </p:cNvPr>
                <p:cNvPicPr/>
                <p:nvPr/>
              </p:nvPicPr>
              <p:blipFill>
                <a:blip r:embed="rId43"/>
                <a:stretch>
                  <a:fillRect/>
                </a:stretch>
              </p:blipFill>
              <p:spPr>
                <a:xfrm>
                  <a:off x="7391812" y="5805742"/>
                  <a:ext cx="817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46D8B45E-0181-B775-E6DF-971DFF55DC5D}"/>
                    </a:ext>
                  </a:extLst>
                </p14:cNvPr>
                <p14:cNvContentPartPr/>
                <p14:nvPr/>
              </p14:nvContentPartPr>
              <p14:xfrm>
                <a:off x="7511332" y="5861542"/>
                <a:ext cx="178560" cy="116280"/>
              </p14:xfrm>
            </p:contentPart>
          </mc:Choice>
          <mc:Fallback xmlns="">
            <p:pic>
              <p:nvPicPr>
                <p:cNvPr id="27" name="Ink 26">
                  <a:extLst>
                    <a:ext uri="{FF2B5EF4-FFF2-40B4-BE49-F238E27FC236}">
                      <a16:creationId xmlns:a16="http://schemas.microsoft.com/office/drawing/2014/main" id="{46D8B45E-0181-B775-E6DF-971DFF55DC5D}"/>
                    </a:ext>
                  </a:extLst>
                </p:cNvPr>
                <p:cNvPicPr/>
                <p:nvPr/>
              </p:nvPicPr>
              <p:blipFill>
                <a:blip r:embed="rId45"/>
                <a:stretch>
                  <a:fillRect/>
                </a:stretch>
              </p:blipFill>
              <p:spPr>
                <a:xfrm>
                  <a:off x="7502692" y="5852902"/>
                  <a:ext cx="1962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2E9F8775-92EA-9FBD-7992-6712CE0A9720}"/>
                    </a:ext>
                  </a:extLst>
                </p14:cNvPr>
                <p14:cNvContentPartPr/>
                <p14:nvPr/>
              </p14:nvContentPartPr>
              <p14:xfrm>
                <a:off x="7659292" y="5867302"/>
                <a:ext cx="122040" cy="97920"/>
              </p14:xfrm>
            </p:contentPart>
          </mc:Choice>
          <mc:Fallback xmlns="">
            <p:pic>
              <p:nvPicPr>
                <p:cNvPr id="28" name="Ink 27">
                  <a:extLst>
                    <a:ext uri="{FF2B5EF4-FFF2-40B4-BE49-F238E27FC236}">
                      <a16:creationId xmlns:a16="http://schemas.microsoft.com/office/drawing/2014/main" id="{2E9F8775-92EA-9FBD-7992-6712CE0A9720}"/>
                    </a:ext>
                  </a:extLst>
                </p:cNvPr>
                <p:cNvPicPr/>
                <p:nvPr/>
              </p:nvPicPr>
              <p:blipFill>
                <a:blip r:embed="rId47"/>
                <a:stretch>
                  <a:fillRect/>
                </a:stretch>
              </p:blipFill>
              <p:spPr>
                <a:xfrm>
                  <a:off x="7650292" y="5858662"/>
                  <a:ext cx="1396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833B3AFC-7CB9-DA06-BA2A-02F2B7F35210}"/>
                    </a:ext>
                  </a:extLst>
                </p14:cNvPr>
                <p14:cNvContentPartPr/>
                <p14:nvPr/>
              </p14:nvContentPartPr>
              <p14:xfrm>
                <a:off x="7818412" y="5874502"/>
                <a:ext cx="77760" cy="76320"/>
              </p14:xfrm>
            </p:contentPart>
          </mc:Choice>
          <mc:Fallback xmlns="">
            <p:pic>
              <p:nvPicPr>
                <p:cNvPr id="29" name="Ink 28">
                  <a:extLst>
                    <a:ext uri="{FF2B5EF4-FFF2-40B4-BE49-F238E27FC236}">
                      <a16:creationId xmlns:a16="http://schemas.microsoft.com/office/drawing/2014/main" id="{833B3AFC-7CB9-DA06-BA2A-02F2B7F35210}"/>
                    </a:ext>
                  </a:extLst>
                </p:cNvPr>
                <p:cNvPicPr/>
                <p:nvPr/>
              </p:nvPicPr>
              <p:blipFill>
                <a:blip r:embed="rId49"/>
                <a:stretch>
                  <a:fillRect/>
                </a:stretch>
              </p:blipFill>
              <p:spPr>
                <a:xfrm>
                  <a:off x="7809412" y="5865862"/>
                  <a:ext cx="95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3CA7A8F3-1F81-2742-86E0-6685D18B82F4}"/>
                    </a:ext>
                  </a:extLst>
                </p14:cNvPr>
                <p14:cNvContentPartPr/>
                <p14:nvPr/>
              </p14:nvContentPartPr>
              <p14:xfrm>
                <a:off x="7931812" y="5769022"/>
                <a:ext cx="112680" cy="210600"/>
              </p14:xfrm>
            </p:contentPart>
          </mc:Choice>
          <mc:Fallback xmlns="">
            <p:pic>
              <p:nvPicPr>
                <p:cNvPr id="30" name="Ink 29">
                  <a:extLst>
                    <a:ext uri="{FF2B5EF4-FFF2-40B4-BE49-F238E27FC236}">
                      <a16:creationId xmlns:a16="http://schemas.microsoft.com/office/drawing/2014/main" id="{3CA7A8F3-1F81-2742-86E0-6685D18B82F4}"/>
                    </a:ext>
                  </a:extLst>
                </p:cNvPr>
                <p:cNvPicPr/>
                <p:nvPr/>
              </p:nvPicPr>
              <p:blipFill>
                <a:blip r:embed="rId51"/>
                <a:stretch>
                  <a:fillRect/>
                </a:stretch>
              </p:blipFill>
              <p:spPr>
                <a:xfrm>
                  <a:off x="7922812" y="5760022"/>
                  <a:ext cx="1303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031158F1-18F6-76AD-BF45-DFE7D2CDA07B}"/>
                    </a:ext>
                  </a:extLst>
                </p14:cNvPr>
                <p14:cNvContentPartPr/>
                <p14:nvPr/>
              </p14:nvContentPartPr>
              <p14:xfrm>
                <a:off x="4780372" y="5484982"/>
                <a:ext cx="10800" cy="285480"/>
              </p14:xfrm>
            </p:contentPart>
          </mc:Choice>
          <mc:Fallback xmlns="">
            <p:pic>
              <p:nvPicPr>
                <p:cNvPr id="31" name="Ink 30">
                  <a:extLst>
                    <a:ext uri="{FF2B5EF4-FFF2-40B4-BE49-F238E27FC236}">
                      <a16:creationId xmlns:a16="http://schemas.microsoft.com/office/drawing/2014/main" id="{031158F1-18F6-76AD-BF45-DFE7D2CDA07B}"/>
                    </a:ext>
                  </a:extLst>
                </p:cNvPr>
                <p:cNvPicPr/>
                <p:nvPr/>
              </p:nvPicPr>
              <p:blipFill>
                <a:blip r:embed="rId53"/>
                <a:stretch>
                  <a:fillRect/>
                </a:stretch>
              </p:blipFill>
              <p:spPr>
                <a:xfrm>
                  <a:off x="4771372" y="5475982"/>
                  <a:ext cx="284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4844B4DB-0D11-D46D-52D8-FBB08E65C13D}"/>
                    </a:ext>
                  </a:extLst>
                </p14:cNvPr>
                <p14:cNvContentPartPr/>
                <p14:nvPr/>
              </p14:nvContentPartPr>
              <p14:xfrm>
                <a:off x="4684612" y="5459422"/>
                <a:ext cx="142560" cy="99360"/>
              </p14:xfrm>
            </p:contentPart>
          </mc:Choice>
          <mc:Fallback xmlns="">
            <p:pic>
              <p:nvPicPr>
                <p:cNvPr id="32" name="Ink 31">
                  <a:extLst>
                    <a:ext uri="{FF2B5EF4-FFF2-40B4-BE49-F238E27FC236}">
                      <a16:creationId xmlns:a16="http://schemas.microsoft.com/office/drawing/2014/main" id="{4844B4DB-0D11-D46D-52D8-FBB08E65C13D}"/>
                    </a:ext>
                  </a:extLst>
                </p:cNvPr>
                <p:cNvPicPr/>
                <p:nvPr/>
              </p:nvPicPr>
              <p:blipFill>
                <a:blip r:embed="rId55"/>
                <a:stretch>
                  <a:fillRect/>
                </a:stretch>
              </p:blipFill>
              <p:spPr>
                <a:xfrm>
                  <a:off x="4675972" y="5450782"/>
                  <a:ext cx="1602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49562013-4746-BE7F-8101-6F29AD9B00FD}"/>
                    </a:ext>
                  </a:extLst>
                </p14:cNvPr>
                <p14:cNvContentPartPr/>
                <p14:nvPr/>
              </p14:nvContentPartPr>
              <p14:xfrm>
                <a:off x="3621172" y="4835542"/>
                <a:ext cx="12240" cy="424800"/>
              </p14:xfrm>
            </p:contentPart>
          </mc:Choice>
          <mc:Fallback xmlns="">
            <p:pic>
              <p:nvPicPr>
                <p:cNvPr id="33" name="Ink 32">
                  <a:extLst>
                    <a:ext uri="{FF2B5EF4-FFF2-40B4-BE49-F238E27FC236}">
                      <a16:creationId xmlns:a16="http://schemas.microsoft.com/office/drawing/2014/main" id="{49562013-4746-BE7F-8101-6F29AD9B00FD}"/>
                    </a:ext>
                  </a:extLst>
                </p:cNvPr>
                <p:cNvPicPr/>
                <p:nvPr/>
              </p:nvPicPr>
              <p:blipFill>
                <a:blip r:embed="rId57"/>
                <a:stretch>
                  <a:fillRect/>
                </a:stretch>
              </p:blipFill>
              <p:spPr>
                <a:xfrm>
                  <a:off x="3612172" y="4826902"/>
                  <a:ext cx="2988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FF306437-C7A1-54AA-039B-C3C4F12EA9E7}"/>
                    </a:ext>
                  </a:extLst>
                </p14:cNvPr>
                <p14:cNvContentPartPr/>
                <p14:nvPr/>
              </p14:nvContentPartPr>
              <p14:xfrm>
                <a:off x="3626572" y="5258902"/>
                <a:ext cx="2611800" cy="29880"/>
              </p14:xfrm>
            </p:contentPart>
          </mc:Choice>
          <mc:Fallback xmlns="">
            <p:pic>
              <p:nvPicPr>
                <p:cNvPr id="34" name="Ink 33">
                  <a:extLst>
                    <a:ext uri="{FF2B5EF4-FFF2-40B4-BE49-F238E27FC236}">
                      <a16:creationId xmlns:a16="http://schemas.microsoft.com/office/drawing/2014/main" id="{FF306437-C7A1-54AA-039B-C3C4F12EA9E7}"/>
                    </a:ext>
                  </a:extLst>
                </p:cNvPr>
                <p:cNvPicPr/>
                <p:nvPr/>
              </p:nvPicPr>
              <p:blipFill>
                <a:blip r:embed="rId59"/>
                <a:stretch>
                  <a:fillRect/>
                </a:stretch>
              </p:blipFill>
              <p:spPr>
                <a:xfrm>
                  <a:off x="3617932" y="5249902"/>
                  <a:ext cx="26294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6C1722BB-D1D3-40A4-97E3-F7D7470F2FC1}"/>
                    </a:ext>
                  </a:extLst>
                </p14:cNvPr>
                <p14:cNvContentPartPr/>
                <p14:nvPr/>
              </p14:nvContentPartPr>
              <p14:xfrm>
                <a:off x="3700372" y="4841662"/>
                <a:ext cx="852840" cy="12960"/>
              </p14:xfrm>
            </p:contentPart>
          </mc:Choice>
          <mc:Fallback xmlns="">
            <p:pic>
              <p:nvPicPr>
                <p:cNvPr id="35" name="Ink 34">
                  <a:extLst>
                    <a:ext uri="{FF2B5EF4-FFF2-40B4-BE49-F238E27FC236}">
                      <a16:creationId xmlns:a16="http://schemas.microsoft.com/office/drawing/2014/main" id="{6C1722BB-D1D3-40A4-97E3-F7D7470F2FC1}"/>
                    </a:ext>
                  </a:extLst>
                </p:cNvPr>
                <p:cNvPicPr/>
                <p:nvPr/>
              </p:nvPicPr>
              <p:blipFill>
                <a:blip r:embed="rId61"/>
                <a:stretch>
                  <a:fillRect/>
                </a:stretch>
              </p:blipFill>
              <p:spPr>
                <a:xfrm>
                  <a:off x="3691372" y="4832662"/>
                  <a:ext cx="8704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id="{EE3D3BFC-C35D-AE9B-0BFC-4919B9AD3E7F}"/>
                    </a:ext>
                  </a:extLst>
                </p14:cNvPr>
                <p14:cNvContentPartPr/>
                <p14:nvPr/>
              </p14:nvContentPartPr>
              <p14:xfrm>
                <a:off x="5897452" y="4860382"/>
                <a:ext cx="821160" cy="18720"/>
              </p14:xfrm>
            </p:contentPart>
          </mc:Choice>
          <mc:Fallback xmlns="">
            <p:pic>
              <p:nvPicPr>
                <p:cNvPr id="36" name="Ink 35">
                  <a:extLst>
                    <a:ext uri="{FF2B5EF4-FFF2-40B4-BE49-F238E27FC236}">
                      <a16:creationId xmlns:a16="http://schemas.microsoft.com/office/drawing/2014/main" id="{EE3D3BFC-C35D-AE9B-0BFC-4919B9AD3E7F}"/>
                    </a:ext>
                  </a:extLst>
                </p:cNvPr>
                <p:cNvPicPr/>
                <p:nvPr/>
              </p:nvPicPr>
              <p:blipFill>
                <a:blip r:embed="rId63"/>
                <a:stretch>
                  <a:fillRect/>
                </a:stretch>
              </p:blipFill>
              <p:spPr>
                <a:xfrm>
                  <a:off x="5888812" y="4851742"/>
                  <a:ext cx="8388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Ink 36">
                  <a:extLst>
                    <a:ext uri="{FF2B5EF4-FFF2-40B4-BE49-F238E27FC236}">
                      <a16:creationId xmlns:a16="http://schemas.microsoft.com/office/drawing/2014/main" id="{2E99416B-FB01-360A-8543-26FA24F24BF8}"/>
                    </a:ext>
                  </a:extLst>
                </p14:cNvPr>
                <p14:cNvContentPartPr/>
                <p14:nvPr/>
              </p14:nvContentPartPr>
              <p14:xfrm>
                <a:off x="6406132" y="4872622"/>
                <a:ext cx="271080" cy="357120"/>
              </p14:xfrm>
            </p:contentPart>
          </mc:Choice>
          <mc:Fallback xmlns="">
            <p:pic>
              <p:nvPicPr>
                <p:cNvPr id="37" name="Ink 36">
                  <a:extLst>
                    <a:ext uri="{FF2B5EF4-FFF2-40B4-BE49-F238E27FC236}">
                      <a16:creationId xmlns:a16="http://schemas.microsoft.com/office/drawing/2014/main" id="{2E99416B-FB01-360A-8543-26FA24F24BF8}"/>
                    </a:ext>
                  </a:extLst>
                </p:cNvPr>
                <p:cNvPicPr/>
                <p:nvPr/>
              </p:nvPicPr>
              <p:blipFill>
                <a:blip r:embed="rId65"/>
                <a:stretch>
                  <a:fillRect/>
                </a:stretch>
              </p:blipFill>
              <p:spPr>
                <a:xfrm>
                  <a:off x="6397132" y="4863622"/>
                  <a:ext cx="28872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Ink 37">
                  <a:extLst>
                    <a:ext uri="{FF2B5EF4-FFF2-40B4-BE49-F238E27FC236}">
                      <a16:creationId xmlns:a16="http://schemas.microsoft.com/office/drawing/2014/main" id="{C9F78996-0855-B2BB-AC13-C8C4C3B068C2}"/>
                    </a:ext>
                  </a:extLst>
                </p14:cNvPr>
                <p14:cNvContentPartPr/>
                <p14:nvPr/>
              </p14:nvContentPartPr>
              <p14:xfrm>
                <a:off x="4768132" y="4817182"/>
                <a:ext cx="1186200" cy="6840"/>
              </p14:xfrm>
            </p:contentPart>
          </mc:Choice>
          <mc:Fallback xmlns="">
            <p:pic>
              <p:nvPicPr>
                <p:cNvPr id="38" name="Ink 37">
                  <a:extLst>
                    <a:ext uri="{FF2B5EF4-FFF2-40B4-BE49-F238E27FC236}">
                      <a16:creationId xmlns:a16="http://schemas.microsoft.com/office/drawing/2014/main" id="{C9F78996-0855-B2BB-AC13-C8C4C3B068C2}"/>
                    </a:ext>
                  </a:extLst>
                </p:cNvPr>
                <p:cNvPicPr/>
                <p:nvPr/>
              </p:nvPicPr>
              <p:blipFill>
                <a:blip r:embed="rId67"/>
                <a:stretch>
                  <a:fillRect/>
                </a:stretch>
              </p:blipFill>
              <p:spPr>
                <a:xfrm>
                  <a:off x="4759492" y="4808542"/>
                  <a:ext cx="12038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D70AB869-EE81-2EA9-81DE-E8C40DFB3F75}"/>
                    </a:ext>
                  </a:extLst>
                </p14:cNvPr>
                <p14:cNvContentPartPr/>
                <p14:nvPr/>
              </p14:nvContentPartPr>
              <p14:xfrm>
                <a:off x="3919612" y="4977022"/>
                <a:ext cx="176400" cy="212400"/>
              </p14:xfrm>
            </p:contentPart>
          </mc:Choice>
          <mc:Fallback xmlns="">
            <p:pic>
              <p:nvPicPr>
                <p:cNvPr id="41" name="Ink 40">
                  <a:extLst>
                    <a:ext uri="{FF2B5EF4-FFF2-40B4-BE49-F238E27FC236}">
                      <a16:creationId xmlns:a16="http://schemas.microsoft.com/office/drawing/2014/main" id="{D70AB869-EE81-2EA9-81DE-E8C40DFB3F75}"/>
                    </a:ext>
                  </a:extLst>
                </p:cNvPr>
                <p:cNvPicPr/>
                <p:nvPr/>
              </p:nvPicPr>
              <p:blipFill>
                <a:blip r:embed="rId69"/>
                <a:stretch>
                  <a:fillRect/>
                </a:stretch>
              </p:blipFill>
              <p:spPr>
                <a:xfrm>
                  <a:off x="3910612" y="4968382"/>
                  <a:ext cx="1940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214AB3F4-0B28-8DD0-1F63-95A42E5B0C07}"/>
                    </a:ext>
                  </a:extLst>
                </p14:cNvPr>
                <p14:cNvContentPartPr/>
                <p14:nvPr/>
              </p14:nvContentPartPr>
              <p14:xfrm>
                <a:off x="3988732" y="5075662"/>
                <a:ext cx="49680" cy="11880"/>
              </p14:xfrm>
            </p:contentPart>
          </mc:Choice>
          <mc:Fallback xmlns="">
            <p:pic>
              <p:nvPicPr>
                <p:cNvPr id="42" name="Ink 41">
                  <a:extLst>
                    <a:ext uri="{FF2B5EF4-FFF2-40B4-BE49-F238E27FC236}">
                      <a16:creationId xmlns:a16="http://schemas.microsoft.com/office/drawing/2014/main" id="{214AB3F4-0B28-8DD0-1F63-95A42E5B0C07}"/>
                    </a:ext>
                  </a:extLst>
                </p:cNvPr>
                <p:cNvPicPr/>
                <p:nvPr/>
              </p:nvPicPr>
              <p:blipFill>
                <a:blip r:embed="rId71"/>
                <a:stretch>
                  <a:fillRect/>
                </a:stretch>
              </p:blipFill>
              <p:spPr>
                <a:xfrm>
                  <a:off x="3980092" y="5066662"/>
                  <a:ext cx="673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8BCEE0F0-8D37-2CE9-CF6C-46D716AE2F10}"/>
                    </a:ext>
                  </a:extLst>
                </p14:cNvPr>
                <p14:cNvContentPartPr/>
                <p14:nvPr/>
              </p14:nvContentPartPr>
              <p14:xfrm>
                <a:off x="4164052" y="5020942"/>
                <a:ext cx="15480" cy="118080"/>
              </p14:xfrm>
            </p:contentPart>
          </mc:Choice>
          <mc:Fallback xmlns="">
            <p:pic>
              <p:nvPicPr>
                <p:cNvPr id="43" name="Ink 42">
                  <a:extLst>
                    <a:ext uri="{FF2B5EF4-FFF2-40B4-BE49-F238E27FC236}">
                      <a16:creationId xmlns:a16="http://schemas.microsoft.com/office/drawing/2014/main" id="{8BCEE0F0-8D37-2CE9-CF6C-46D716AE2F10}"/>
                    </a:ext>
                  </a:extLst>
                </p:cNvPr>
                <p:cNvPicPr/>
                <p:nvPr/>
              </p:nvPicPr>
              <p:blipFill>
                <a:blip r:embed="rId73"/>
                <a:stretch>
                  <a:fillRect/>
                </a:stretch>
              </p:blipFill>
              <p:spPr>
                <a:xfrm>
                  <a:off x="4155412" y="5011942"/>
                  <a:ext cx="33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F625F946-612F-325E-7339-B05D6DB8A61C}"/>
                    </a:ext>
                  </a:extLst>
                </p14:cNvPr>
                <p14:cNvContentPartPr/>
                <p14:nvPr/>
              </p14:nvContentPartPr>
              <p14:xfrm>
                <a:off x="4172332" y="4938502"/>
                <a:ext cx="231480" cy="240480"/>
              </p14:xfrm>
            </p:contentPart>
          </mc:Choice>
          <mc:Fallback xmlns="">
            <p:pic>
              <p:nvPicPr>
                <p:cNvPr id="44" name="Ink 43">
                  <a:extLst>
                    <a:ext uri="{FF2B5EF4-FFF2-40B4-BE49-F238E27FC236}">
                      <a16:creationId xmlns:a16="http://schemas.microsoft.com/office/drawing/2014/main" id="{F625F946-612F-325E-7339-B05D6DB8A61C}"/>
                    </a:ext>
                  </a:extLst>
                </p:cNvPr>
                <p:cNvPicPr/>
                <p:nvPr/>
              </p:nvPicPr>
              <p:blipFill>
                <a:blip r:embed="rId75"/>
                <a:stretch>
                  <a:fillRect/>
                </a:stretch>
              </p:blipFill>
              <p:spPr>
                <a:xfrm>
                  <a:off x="4163332" y="4929502"/>
                  <a:ext cx="2491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BBD5F766-0ED2-9EF7-B752-73631A7E0F16}"/>
                    </a:ext>
                  </a:extLst>
                </p14:cNvPr>
                <p14:cNvContentPartPr/>
                <p14:nvPr/>
              </p14:nvContentPartPr>
              <p14:xfrm>
                <a:off x="4497412" y="5136142"/>
                <a:ext cx="65880" cy="13320"/>
              </p14:xfrm>
            </p:contentPart>
          </mc:Choice>
          <mc:Fallback xmlns="">
            <p:pic>
              <p:nvPicPr>
                <p:cNvPr id="46" name="Ink 45">
                  <a:extLst>
                    <a:ext uri="{FF2B5EF4-FFF2-40B4-BE49-F238E27FC236}">
                      <a16:creationId xmlns:a16="http://schemas.microsoft.com/office/drawing/2014/main" id="{BBD5F766-0ED2-9EF7-B752-73631A7E0F16}"/>
                    </a:ext>
                  </a:extLst>
                </p:cNvPr>
                <p:cNvPicPr/>
                <p:nvPr/>
              </p:nvPicPr>
              <p:blipFill>
                <a:blip r:embed="rId77"/>
                <a:stretch>
                  <a:fillRect/>
                </a:stretch>
              </p:blipFill>
              <p:spPr>
                <a:xfrm>
                  <a:off x="4488412" y="5127502"/>
                  <a:ext cx="83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18172B92-4C17-BEF1-AE14-C90C965C0DAE}"/>
                    </a:ext>
                  </a:extLst>
                </p14:cNvPr>
                <p14:cNvContentPartPr/>
                <p14:nvPr/>
              </p14:nvContentPartPr>
              <p14:xfrm>
                <a:off x="4634212" y="4982422"/>
                <a:ext cx="135000" cy="279360"/>
              </p14:xfrm>
            </p:contentPart>
          </mc:Choice>
          <mc:Fallback xmlns="">
            <p:pic>
              <p:nvPicPr>
                <p:cNvPr id="47" name="Ink 46">
                  <a:extLst>
                    <a:ext uri="{FF2B5EF4-FFF2-40B4-BE49-F238E27FC236}">
                      <a16:creationId xmlns:a16="http://schemas.microsoft.com/office/drawing/2014/main" id="{18172B92-4C17-BEF1-AE14-C90C965C0DAE}"/>
                    </a:ext>
                  </a:extLst>
                </p:cNvPr>
                <p:cNvPicPr/>
                <p:nvPr/>
              </p:nvPicPr>
              <p:blipFill>
                <a:blip r:embed="rId79"/>
                <a:stretch>
                  <a:fillRect/>
                </a:stretch>
              </p:blipFill>
              <p:spPr>
                <a:xfrm>
                  <a:off x="4625212" y="4973422"/>
                  <a:ext cx="15264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BF0C2A16-55DF-1B3D-EDCB-72904AB89CD9}"/>
                    </a:ext>
                  </a:extLst>
                </p14:cNvPr>
                <p14:cNvContentPartPr/>
                <p14:nvPr/>
              </p14:nvContentPartPr>
              <p14:xfrm>
                <a:off x="4817092" y="4986742"/>
                <a:ext cx="6840" cy="157680"/>
              </p14:xfrm>
            </p:contentPart>
          </mc:Choice>
          <mc:Fallback xmlns="">
            <p:pic>
              <p:nvPicPr>
                <p:cNvPr id="48" name="Ink 47">
                  <a:extLst>
                    <a:ext uri="{FF2B5EF4-FFF2-40B4-BE49-F238E27FC236}">
                      <a16:creationId xmlns:a16="http://schemas.microsoft.com/office/drawing/2014/main" id="{BF0C2A16-55DF-1B3D-EDCB-72904AB89CD9}"/>
                    </a:ext>
                  </a:extLst>
                </p:cNvPr>
                <p:cNvPicPr/>
                <p:nvPr/>
              </p:nvPicPr>
              <p:blipFill>
                <a:blip r:embed="rId81"/>
                <a:stretch>
                  <a:fillRect/>
                </a:stretch>
              </p:blipFill>
              <p:spPr>
                <a:xfrm>
                  <a:off x="4808092" y="4978102"/>
                  <a:ext cx="244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51D4B74E-F0DA-D93D-2D37-1F16DF303D28}"/>
                    </a:ext>
                  </a:extLst>
                </p14:cNvPr>
                <p14:cNvContentPartPr/>
                <p14:nvPr/>
              </p14:nvContentPartPr>
              <p14:xfrm>
                <a:off x="4866412" y="4967302"/>
                <a:ext cx="69120" cy="222480"/>
              </p14:xfrm>
            </p:contentPart>
          </mc:Choice>
          <mc:Fallback xmlns="">
            <p:pic>
              <p:nvPicPr>
                <p:cNvPr id="49" name="Ink 48">
                  <a:extLst>
                    <a:ext uri="{FF2B5EF4-FFF2-40B4-BE49-F238E27FC236}">
                      <a16:creationId xmlns:a16="http://schemas.microsoft.com/office/drawing/2014/main" id="{51D4B74E-F0DA-D93D-2D37-1F16DF303D28}"/>
                    </a:ext>
                  </a:extLst>
                </p:cNvPr>
                <p:cNvPicPr/>
                <p:nvPr/>
              </p:nvPicPr>
              <p:blipFill>
                <a:blip r:embed="rId83"/>
                <a:stretch>
                  <a:fillRect/>
                </a:stretch>
              </p:blipFill>
              <p:spPr>
                <a:xfrm>
                  <a:off x="4857412" y="4958302"/>
                  <a:ext cx="867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92D0084B-7637-1B8A-CE25-156A346E5E83}"/>
                    </a:ext>
                  </a:extLst>
                </p14:cNvPr>
                <p14:cNvContentPartPr/>
                <p14:nvPr/>
              </p14:nvContentPartPr>
              <p14:xfrm>
                <a:off x="4868572" y="5092942"/>
                <a:ext cx="93600" cy="25200"/>
              </p14:xfrm>
            </p:contentPart>
          </mc:Choice>
          <mc:Fallback xmlns="">
            <p:pic>
              <p:nvPicPr>
                <p:cNvPr id="50" name="Ink 49">
                  <a:extLst>
                    <a:ext uri="{FF2B5EF4-FFF2-40B4-BE49-F238E27FC236}">
                      <a16:creationId xmlns:a16="http://schemas.microsoft.com/office/drawing/2014/main" id="{92D0084B-7637-1B8A-CE25-156A346E5E83}"/>
                    </a:ext>
                  </a:extLst>
                </p:cNvPr>
                <p:cNvPicPr/>
                <p:nvPr/>
              </p:nvPicPr>
              <p:blipFill>
                <a:blip r:embed="rId85"/>
                <a:stretch>
                  <a:fillRect/>
                </a:stretch>
              </p:blipFill>
              <p:spPr>
                <a:xfrm>
                  <a:off x="4859932" y="5084302"/>
                  <a:ext cx="1112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66BEC5D7-8805-2348-305B-849B45F20DB5}"/>
                    </a:ext>
                  </a:extLst>
                </p14:cNvPr>
                <p14:cNvContentPartPr/>
                <p14:nvPr/>
              </p14:nvContentPartPr>
              <p14:xfrm>
                <a:off x="4995292" y="4980982"/>
                <a:ext cx="56160" cy="195840"/>
              </p14:xfrm>
            </p:contentPart>
          </mc:Choice>
          <mc:Fallback xmlns="">
            <p:pic>
              <p:nvPicPr>
                <p:cNvPr id="51" name="Ink 50">
                  <a:extLst>
                    <a:ext uri="{FF2B5EF4-FFF2-40B4-BE49-F238E27FC236}">
                      <a16:creationId xmlns:a16="http://schemas.microsoft.com/office/drawing/2014/main" id="{66BEC5D7-8805-2348-305B-849B45F20DB5}"/>
                    </a:ext>
                  </a:extLst>
                </p:cNvPr>
                <p:cNvPicPr/>
                <p:nvPr/>
              </p:nvPicPr>
              <p:blipFill>
                <a:blip r:embed="rId87"/>
                <a:stretch>
                  <a:fillRect/>
                </a:stretch>
              </p:blipFill>
              <p:spPr>
                <a:xfrm>
                  <a:off x="4986652" y="4971982"/>
                  <a:ext cx="738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DFED5321-D7FF-5CA3-E79D-FF743D970899}"/>
                    </a:ext>
                  </a:extLst>
                </p14:cNvPr>
                <p14:cNvContentPartPr/>
                <p14:nvPr/>
              </p14:nvContentPartPr>
              <p14:xfrm>
                <a:off x="5168092" y="5013382"/>
                <a:ext cx="188280" cy="168120"/>
              </p14:xfrm>
            </p:contentPart>
          </mc:Choice>
          <mc:Fallback xmlns="">
            <p:pic>
              <p:nvPicPr>
                <p:cNvPr id="52" name="Ink 51">
                  <a:extLst>
                    <a:ext uri="{FF2B5EF4-FFF2-40B4-BE49-F238E27FC236}">
                      <a16:creationId xmlns:a16="http://schemas.microsoft.com/office/drawing/2014/main" id="{DFED5321-D7FF-5CA3-E79D-FF743D970899}"/>
                    </a:ext>
                  </a:extLst>
                </p:cNvPr>
                <p:cNvPicPr/>
                <p:nvPr/>
              </p:nvPicPr>
              <p:blipFill>
                <a:blip r:embed="rId89"/>
                <a:stretch>
                  <a:fillRect/>
                </a:stretch>
              </p:blipFill>
              <p:spPr>
                <a:xfrm>
                  <a:off x="5159452" y="5004382"/>
                  <a:ext cx="2059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Ink 52">
                  <a:extLst>
                    <a:ext uri="{FF2B5EF4-FFF2-40B4-BE49-F238E27FC236}">
                      <a16:creationId xmlns:a16="http://schemas.microsoft.com/office/drawing/2014/main" id="{D019D760-FB39-FAAF-A145-87F3F07C86EB}"/>
                    </a:ext>
                  </a:extLst>
                </p14:cNvPr>
                <p14:cNvContentPartPr/>
                <p14:nvPr/>
              </p14:nvContentPartPr>
              <p14:xfrm>
                <a:off x="5381572" y="4980982"/>
                <a:ext cx="223200" cy="176040"/>
              </p14:xfrm>
            </p:contentPart>
          </mc:Choice>
          <mc:Fallback xmlns="">
            <p:pic>
              <p:nvPicPr>
                <p:cNvPr id="53" name="Ink 52">
                  <a:extLst>
                    <a:ext uri="{FF2B5EF4-FFF2-40B4-BE49-F238E27FC236}">
                      <a16:creationId xmlns:a16="http://schemas.microsoft.com/office/drawing/2014/main" id="{D019D760-FB39-FAAF-A145-87F3F07C86EB}"/>
                    </a:ext>
                  </a:extLst>
                </p:cNvPr>
                <p:cNvPicPr/>
                <p:nvPr/>
              </p:nvPicPr>
              <p:blipFill>
                <a:blip r:embed="rId91"/>
                <a:stretch>
                  <a:fillRect/>
                </a:stretch>
              </p:blipFill>
              <p:spPr>
                <a:xfrm>
                  <a:off x="5372572" y="4971982"/>
                  <a:ext cx="2408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id="{75196A04-80BE-4D8A-6B78-6F5F3680B1D8}"/>
                    </a:ext>
                  </a:extLst>
                </p14:cNvPr>
                <p14:cNvContentPartPr/>
                <p14:nvPr/>
              </p14:nvContentPartPr>
              <p14:xfrm>
                <a:off x="6884572" y="4958302"/>
                <a:ext cx="425880" cy="233640"/>
              </p14:xfrm>
            </p:contentPart>
          </mc:Choice>
          <mc:Fallback xmlns="">
            <p:pic>
              <p:nvPicPr>
                <p:cNvPr id="55" name="Ink 54">
                  <a:extLst>
                    <a:ext uri="{FF2B5EF4-FFF2-40B4-BE49-F238E27FC236}">
                      <a16:creationId xmlns:a16="http://schemas.microsoft.com/office/drawing/2014/main" id="{75196A04-80BE-4D8A-6B78-6F5F3680B1D8}"/>
                    </a:ext>
                  </a:extLst>
                </p:cNvPr>
                <p:cNvPicPr/>
                <p:nvPr/>
              </p:nvPicPr>
              <p:blipFill>
                <a:blip r:embed="rId93"/>
                <a:stretch>
                  <a:fillRect/>
                </a:stretch>
              </p:blipFill>
              <p:spPr>
                <a:xfrm>
                  <a:off x="6875572" y="4949302"/>
                  <a:ext cx="4435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id="{AC04DAC4-569D-A8DD-EBA5-613DCF8405C5}"/>
                    </a:ext>
                  </a:extLst>
                </p14:cNvPr>
                <p14:cNvContentPartPr/>
                <p14:nvPr/>
              </p14:nvContentPartPr>
              <p14:xfrm>
                <a:off x="7345372" y="4962262"/>
                <a:ext cx="44280" cy="210960"/>
              </p14:xfrm>
            </p:contentPart>
          </mc:Choice>
          <mc:Fallback xmlns="">
            <p:pic>
              <p:nvPicPr>
                <p:cNvPr id="56" name="Ink 55">
                  <a:extLst>
                    <a:ext uri="{FF2B5EF4-FFF2-40B4-BE49-F238E27FC236}">
                      <a16:creationId xmlns:a16="http://schemas.microsoft.com/office/drawing/2014/main" id="{AC04DAC4-569D-A8DD-EBA5-613DCF8405C5}"/>
                    </a:ext>
                  </a:extLst>
                </p:cNvPr>
                <p:cNvPicPr/>
                <p:nvPr/>
              </p:nvPicPr>
              <p:blipFill>
                <a:blip r:embed="rId95"/>
                <a:stretch>
                  <a:fillRect/>
                </a:stretch>
              </p:blipFill>
              <p:spPr>
                <a:xfrm>
                  <a:off x="7336372" y="4953262"/>
                  <a:ext cx="619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a16="http://schemas.microsoft.com/office/drawing/2014/main" id="{8D82B46A-EAF4-C230-5EA0-DF869F459F68}"/>
                    </a:ext>
                  </a:extLst>
                </p14:cNvPr>
                <p14:cNvContentPartPr/>
                <p14:nvPr/>
              </p14:nvContentPartPr>
              <p14:xfrm>
                <a:off x="7382092" y="5029222"/>
                <a:ext cx="178920" cy="340200"/>
              </p14:xfrm>
            </p:contentPart>
          </mc:Choice>
          <mc:Fallback xmlns="">
            <p:pic>
              <p:nvPicPr>
                <p:cNvPr id="57" name="Ink 56">
                  <a:extLst>
                    <a:ext uri="{FF2B5EF4-FFF2-40B4-BE49-F238E27FC236}">
                      <a16:creationId xmlns:a16="http://schemas.microsoft.com/office/drawing/2014/main" id="{8D82B46A-EAF4-C230-5EA0-DF869F459F68}"/>
                    </a:ext>
                  </a:extLst>
                </p:cNvPr>
                <p:cNvPicPr/>
                <p:nvPr/>
              </p:nvPicPr>
              <p:blipFill>
                <a:blip r:embed="rId97"/>
                <a:stretch>
                  <a:fillRect/>
                </a:stretch>
              </p:blipFill>
              <p:spPr>
                <a:xfrm>
                  <a:off x="7373452" y="5020582"/>
                  <a:ext cx="19656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Ink 57">
                  <a:extLst>
                    <a:ext uri="{FF2B5EF4-FFF2-40B4-BE49-F238E27FC236}">
                      <a16:creationId xmlns:a16="http://schemas.microsoft.com/office/drawing/2014/main" id="{07795B6B-CE14-D8DD-288A-F7D557F1AFB9}"/>
                    </a:ext>
                  </a:extLst>
                </p14:cNvPr>
                <p14:cNvContentPartPr/>
                <p14:nvPr/>
              </p14:nvContentPartPr>
              <p14:xfrm>
                <a:off x="7671172" y="5003302"/>
                <a:ext cx="43200" cy="206280"/>
              </p14:xfrm>
            </p:contentPart>
          </mc:Choice>
          <mc:Fallback xmlns="">
            <p:pic>
              <p:nvPicPr>
                <p:cNvPr id="58" name="Ink 57">
                  <a:extLst>
                    <a:ext uri="{FF2B5EF4-FFF2-40B4-BE49-F238E27FC236}">
                      <a16:creationId xmlns:a16="http://schemas.microsoft.com/office/drawing/2014/main" id="{07795B6B-CE14-D8DD-288A-F7D557F1AFB9}"/>
                    </a:ext>
                  </a:extLst>
                </p:cNvPr>
                <p:cNvPicPr/>
                <p:nvPr/>
              </p:nvPicPr>
              <p:blipFill>
                <a:blip r:embed="rId99"/>
                <a:stretch>
                  <a:fillRect/>
                </a:stretch>
              </p:blipFill>
              <p:spPr>
                <a:xfrm>
                  <a:off x="7662532" y="4994302"/>
                  <a:ext cx="608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 name="Ink 58">
                  <a:extLst>
                    <a:ext uri="{FF2B5EF4-FFF2-40B4-BE49-F238E27FC236}">
                      <a16:creationId xmlns:a16="http://schemas.microsoft.com/office/drawing/2014/main" id="{5D16CC93-51B5-ABF3-F88D-44AE3416A963}"/>
                    </a:ext>
                  </a:extLst>
                </p14:cNvPr>
                <p14:cNvContentPartPr/>
                <p14:nvPr/>
              </p14:nvContentPartPr>
              <p14:xfrm>
                <a:off x="7818412" y="4939582"/>
                <a:ext cx="137880" cy="263880"/>
              </p14:xfrm>
            </p:contentPart>
          </mc:Choice>
          <mc:Fallback xmlns="">
            <p:pic>
              <p:nvPicPr>
                <p:cNvPr id="59" name="Ink 58">
                  <a:extLst>
                    <a:ext uri="{FF2B5EF4-FFF2-40B4-BE49-F238E27FC236}">
                      <a16:creationId xmlns:a16="http://schemas.microsoft.com/office/drawing/2014/main" id="{5D16CC93-51B5-ABF3-F88D-44AE3416A963}"/>
                    </a:ext>
                  </a:extLst>
                </p:cNvPr>
                <p:cNvPicPr/>
                <p:nvPr/>
              </p:nvPicPr>
              <p:blipFill>
                <a:blip r:embed="rId101"/>
                <a:stretch>
                  <a:fillRect/>
                </a:stretch>
              </p:blipFill>
              <p:spPr>
                <a:xfrm>
                  <a:off x="7809772" y="4930942"/>
                  <a:ext cx="1555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0" name="Ink 59">
                  <a:extLst>
                    <a:ext uri="{FF2B5EF4-FFF2-40B4-BE49-F238E27FC236}">
                      <a16:creationId xmlns:a16="http://schemas.microsoft.com/office/drawing/2014/main" id="{BFF98D17-313A-D6AE-AA50-46E91EFEDAB2}"/>
                    </a:ext>
                  </a:extLst>
                </p14:cNvPr>
                <p14:cNvContentPartPr/>
                <p14:nvPr/>
              </p14:nvContentPartPr>
              <p14:xfrm>
                <a:off x="8002012" y="5063062"/>
                <a:ext cx="79200" cy="116280"/>
              </p14:xfrm>
            </p:contentPart>
          </mc:Choice>
          <mc:Fallback xmlns="">
            <p:pic>
              <p:nvPicPr>
                <p:cNvPr id="60" name="Ink 59">
                  <a:extLst>
                    <a:ext uri="{FF2B5EF4-FFF2-40B4-BE49-F238E27FC236}">
                      <a16:creationId xmlns:a16="http://schemas.microsoft.com/office/drawing/2014/main" id="{BFF98D17-313A-D6AE-AA50-46E91EFEDAB2}"/>
                    </a:ext>
                  </a:extLst>
                </p:cNvPr>
                <p:cNvPicPr/>
                <p:nvPr/>
              </p:nvPicPr>
              <p:blipFill>
                <a:blip r:embed="rId103"/>
                <a:stretch>
                  <a:fillRect/>
                </a:stretch>
              </p:blipFill>
              <p:spPr>
                <a:xfrm>
                  <a:off x="7993372" y="5054062"/>
                  <a:ext cx="968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1" name="Ink 60">
                  <a:extLst>
                    <a:ext uri="{FF2B5EF4-FFF2-40B4-BE49-F238E27FC236}">
                      <a16:creationId xmlns:a16="http://schemas.microsoft.com/office/drawing/2014/main" id="{D9EABAE3-BAB0-C885-FA60-C5659BA731AA}"/>
                    </a:ext>
                  </a:extLst>
                </p14:cNvPr>
                <p14:cNvContentPartPr/>
                <p14:nvPr/>
              </p14:nvContentPartPr>
              <p14:xfrm>
                <a:off x="8125132" y="5057662"/>
                <a:ext cx="102960" cy="109800"/>
              </p14:xfrm>
            </p:contentPart>
          </mc:Choice>
          <mc:Fallback xmlns="">
            <p:pic>
              <p:nvPicPr>
                <p:cNvPr id="61" name="Ink 60">
                  <a:extLst>
                    <a:ext uri="{FF2B5EF4-FFF2-40B4-BE49-F238E27FC236}">
                      <a16:creationId xmlns:a16="http://schemas.microsoft.com/office/drawing/2014/main" id="{D9EABAE3-BAB0-C885-FA60-C5659BA731AA}"/>
                    </a:ext>
                  </a:extLst>
                </p:cNvPr>
                <p:cNvPicPr/>
                <p:nvPr/>
              </p:nvPicPr>
              <p:blipFill>
                <a:blip r:embed="rId105"/>
                <a:stretch>
                  <a:fillRect/>
                </a:stretch>
              </p:blipFill>
              <p:spPr>
                <a:xfrm>
                  <a:off x="8116132" y="5049022"/>
                  <a:ext cx="1206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2" name="Ink 61">
                  <a:extLst>
                    <a:ext uri="{FF2B5EF4-FFF2-40B4-BE49-F238E27FC236}">
                      <a16:creationId xmlns:a16="http://schemas.microsoft.com/office/drawing/2014/main" id="{74700C37-85D2-7AEC-B9AE-E9B0448F72BF}"/>
                    </a:ext>
                  </a:extLst>
                </p14:cNvPr>
                <p14:cNvContentPartPr/>
                <p14:nvPr/>
              </p14:nvContentPartPr>
              <p14:xfrm>
                <a:off x="8277052" y="4978102"/>
                <a:ext cx="72720" cy="214200"/>
              </p14:xfrm>
            </p:contentPart>
          </mc:Choice>
          <mc:Fallback xmlns="">
            <p:pic>
              <p:nvPicPr>
                <p:cNvPr id="62" name="Ink 61">
                  <a:extLst>
                    <a:ext uri="{FF2B5EF4-FFF2-40B4-BE49-F238E27FC236}">
                      <a16:creationId xmlns:a16="http://schemas.microsoft.com/office/drawing/2014/main" id="{74700C37-85D2-7AEC-B9AE-E9B0448F72BF}"/>
                    </a:ext>
                  </a:extLst>
                </p:cNvPr>
                <p:cNvPicPr/>
                <p:nvPr/>
              </p:nvPicPr>
              <p:blipFill>
                <a:blip r:embed="rId107"/>
                <a:stretch>
                  <a:fillRect/>
                </a:stretch>
              </p:blipFill>
              <p:spPr>
                <a:xfrm>
                  <a:off x="8268412" y="4969102"/>
                  <a:ext cx="903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3" name="Ink 62">
                  <a:extLst>
                    <a:ext uri="{FF2B5EF4-FFF2-40B4-BE49-F238E27FC236}">
                      <a16:creationId xmlns:a16="http://schemas.microsoft.com/office/drawing/2014/main" id="{010FB1F7-BD18-A5B1-C9FF-45B662FD77B4}"/>
                    </a:ext>
                  </a:extLst>
                </p14:cNvPr>
                <p14:cNvContentPartPr/>
                <p14:nvPr/>
              </p14:nvContentPartPr>
              <p14:xfrm>
                <a:off x="8241772" y="4936702"/>
                <a:ext cx="186480" cy="266400"/>
              </p14:xfrm>
            </p:contentPart>
          </mc:Choice>
          <mc:Fallback xmlns="">
            <p:pic>
              <p:nvPicPr>
                <p:cNvPr id="63" name="Ink 62">
                  <a:extLst>
                    <a:ext uri="{FF2B5EF4-FFF2-40B4-BE49-F238E27FC236}">
                      <a16:creationId xmlns:a16="http://schemas.microsoft.com/office/drawing/2014/main" id="{010FB1F7-BD18-A5B1-C9FF-45B662FD77B4}"/>
                    </a:ext>
                  </a:extLst>
                </p:cNvPr>
                <p:cNvPicPr/>
                <p:nvPr/>
              </p:nvPicPr>
              <p:blipFill>
                <a:blip r:embed="rId109"/>
                <a:stretch>
                  <a:fillRect/>
                </a:stretch>
              </p:blipFill>
              <p:spPr>
                <a:xfrm>
                  <a:off x="8233132" y="4928062"/>
                  <a:ext cx="20412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id="{9C466CA0-BE4A-DCFF-453F-2CA1073DC936}"/>
                    </a:ext>
                  </a:extLst>
                </p14:cNvPr>
                <p14:cNvContentPartPr/>
                <p14:nvPr/>
              </p14:nvContentPartPr>
              <p14:xfrm>
                <a:off x="4922932" y="4335142"/>
                <a:ext cx="23760" cy="437040"/>
              </p14:xfrm>
            </p:contentPart>
          </mc:Choice>
          <mc:Fallback xmlns="">
            <p:pic>
              <p:nvPicPr>
                <p:cNvPr id="65" name="Ink 64">
                  <a:extLst>
                    <a:ext uri="{FF2B5EF4-FFF2-40B4-BE49-F238E27FC236}">
                      <a16:creationId xmlns:a16="http://schemas.microsoft.com/office/drawing/2014/main" id="{9C466CA0-BE4A-DCFF-453F-2CA1073DC936}"/>
                    </a:ext>
                  </a:extLst>
                </p:cNvPr>
                <p:cNvPicPr/>
                <p:nvPr/>
              </p:nvPicPr>
              <p:blipFill>
                <a:blip r:embed="rId111"/>
                <a:stretch>
                  <a:fillRect/>
                </a:stretch>
              </p:blipFill>
              <p:spPr>
                <a:xfrm>
                  <a:off x="4914292" y="4326502"/>
                  <a:ext cx="4140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id="{D7501214-F7B6-1A12-EA00-810329E7C752}"/>
                    </a:ext>
                  </a:extLst>
                </p14:cNvPr>
                <p14:cNvContentPartPr/>
                <p14:nvPr/>
              </p14:nvContentPartPr>
              <p14:xfrm>
                <a:off x="4849852" y="4395982"/>
                <a:ext cx="172080" cy="165600"/>
              </p14:xfrm>
            </p:contentPart>
          </mc:Choice>
          <mc:Fallback xmlns="">
            <p:pic>
              <p:nvPicPr>
                <p:cNvPr id="66" name="Ink 65">
                  <a:extLst>
                    <a:ext uri="{FF2B5EF4-FFF2-40B4-BE49-F238E27FC236}">
                      <a16:creationId xmlns:a16="http://schemas.microsoft.com/office/drawing/2014/main" id="{D7501214-F7B6-1A12-EA00-810329E7C752}"/>
                    </a:ext>
                  </a:extLst>
                </p:cNvPr>
                <p:cNvPicPr/>
                <p:nvPr/>
              </p:nvPicPr>
              <p:blipFill>
                <a:blip r:embed="rId113"/>
                <a:stretch>
                  <a:fillRect/>
                </a:stretch>
              </p:blipFill>
              <p:spPr>
                <a:xfrm>
                  <a:off x="4841212" y="4387342"/>
                  <a:ext cx="1897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Ink 67">
                  <a:extLst>
                    <a:ext uri="{FF2B5EF4-FFF2-40B4-BE49-F238E27FC236}">
                      <a16:creationId xmlns:a16="http://schemas.microsoft.com/office/drawing/2014/main" id="{1EA25037-3C34-4C1B-D2B1-7D9A037B4273}"/>
                    </a:ext>
                  </a:extLst>
                </p14:cNvPr>
                <p14:cNvContentPartPr/>
                <p14:nvPr/>
              </p14:nvContentPartPr>
              <p14:xfrm>
                <a:off x="3565372" y="3697222"/>
                <a:ext cx="59040" cy="522000"/>
              </p14:xfrm>
            </p:contentPart>
          </mc:Choice>
          <mc:Fallback xmlns="">
            <p:pic>
              <p:nvPicPr>
                <p:cNvPr id="68" name="Ink 67">
                  <a:extLst>
                    <a:ext uri="{FF2B5EF4-FFF2-40B4-BE49-F238E27FC236}">
                      <a16:creationId xmlns:a16="http://schemas.microsoft.com/office/drawing/2014/main" id="{1EA25037-3C34-4C1B-D2B1-7D9A037B4273}"/>
                    </a:ext>
                  </a:extLst>
                </p:cNvPr>
                <p:cNvPicPr/>
                <p:nvPr/>
              </p:nvPicPr>
              <p:blipFill>
                <a:blip r:embed="rId115"/>
                <a:stretch>
                  <a:fillRect/>
                </a:stretch>
              </p:blipFill>
              <p:spPr>
                <a:xfrm>
                  <a:off x="3556372" y="3688222"/>
                  <a:ext cx="76680" cy="539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Ink 68">
                  <a:extLst>
                    <a:ext uri="{FF2B5EF4-FFF2-40B4-BE49-F238E27FC236}">
                      <a16:creationId xmlns:a16="http://schemas.microsoft.com/office/drawing/2014/main" id="{479CD072-3326-91B5-6A5A-19B4B6A06504}"/>
                    </a:ext>
                  </a:extLst>
                </p14:cNvPr>
                <p14:cNvContentPartPr/>
                <p14:nvPr/>
              </p14:nvContentPartPr>
              <p14:xfrm>
                <a:off x="3587692" y="4217422"/>
                <a:ext cx="3086280" cy="34920"/>
              </p14:xfrm>
            </p:contentPart>
          </mc:Choice>
          <mc:Fallback xmlns="">
            <p:pic>
              <p:nvPicPr>
                <p:cNvPr id="69" name="Ink 68">
                  <a:extLst>
                    <a:ext uri="{FF2B5EF4-FFF2-40B4-BE49-F238E27FC236}">
                      <a16:creationId xmlns:a16="http://schemas.microsoft.com/office/drawing/2014/main" id="{479CD072-3326-91B5-6A5A-19B4B6A06504}"/>
                    </a:ext>
                  </a:extLst>
                </p:cNvPr>
                <p:cNvPicPr/>
                <p:nvPr/>
              </p:nvPicPr>
              <p:blipFill>
                <a:blip r:embed="rId117"/>
                <a:stretch>
                  <a:fillRect/>
                </a:stretch>
              </p:blipFill>
              <p:spPr>
                <a:xfrm>
                  <a:off x="3578692" y="4208782"/>
                  <a:ext cx="31039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0" name="Ink 69">
                  <a:extLst>
                    <a:ext uri="{FF2B5EF4-FFF2-40B4-BE49-F238E27FC236}">
                      <a16:creationId xmlns:a16="http://schemas.microsoft.com/office/drawing/2014/main" id="{E5CA6159-0F39-CBEF-ECD9-E99CE01FAFF1}"/>
                    </a:ext>
                  </a:extLst>
                </p14:cNvPr>
                <p14:cNvContentPartPr/>
                <p14:nvPr/>
              </p14:nvContentPartPr>
              <p14:xfrm>
                <a:off x="3540532" y="3748702"/>
                <a:ext cx="3276720" cy="452880"/>
              </p14:xfrm>
            </p:contentPart>
          </mc:Choice>
          <mc:Fallback xmlns="">
            <p:pic>
              <p:nvPicPr>
                <p:cNvPr id="70" name="Ink 69">
                  <a:extLst>
                    <a:ext uri="{FF2B5EF4-FFF2-40B4-BE49-F238E27FC236}">
                      <a16:creationId xmlns:a16="http://schemas.microsoft.com/office/drawing/2014/main" id="{E5CA6159-0F39-CBEF-ECD9-E99CE01FAFF1}"/>
                    </a:ext>
                  </a:extLst>
                </p:cNvPr>
                <p:cNvPicPr/>
                <p:nvPr/>
              </p:nvPicPr>
              <p:blipFill>
                <a:blip r:embed="rId119"/>
                <a:stretch>
                  <a:fillRect/>
                </a:stretch>
              </p:blipFill>
              <p:spPr>
                <a:xfrm>
                  <a:off x="3531892" y="3740062"/>
                  <a:ext cx="3294360"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2" name="Ink 71">
                  <a:extLst>
                    <a:ext uri="{FF2B5EF4-FFF2-40B4-BE49-F238E27FC236}">
                      <a16:creationId xmlns:a16="http://schemas.microsoft.com/office/drawing/2014/main" id="{18FE4FA2-4496-EB72-5FEC-50F22B5E191E}"/>
                    </a:ext>
                  </a:extLst>
                </p14:cNvPr>
                <p14:cNvContentPartPr/>
                <p14:nvPr/>
              </p14:nvContentPartPr>
              <p14:xfrm>
                <a:off x="3917092" y="3926542"/>
                <a:ext cx="191520" cy="225720"/>
              </p14:xfrm>
            </p:contentPart>
          </mc:Choice>
          <mc:Fallback xmlns="">
            <p:pic>
              <p:nvPicPr>
                <p:cNvPr id="72" name="Ink 71">
                  <a:extLst>
                    <a:ext uri="{FF2B5EF4-FFF2-40B4-BE49-F238E27FC236}">
                      <a16:creationId xmlns:a16="http://schemas.microsoft.com/office/drawing/2014/main" id="{18FE4FA2-4496-EB72-5FEC-50F22B5E191E}"/>
                    </a:ext>
                  </a:extLst>
                </p:cNvPr>
                <p:cNvPicPr/>
                <p:nvPr/>
              </p:nvPicPr>
              <p:blipFill>
                <a:blip r:embed="rId121"/>
                <a:stretch>
                  <a:fillRect/>
                </a:stretch>
              </p:blipFill>
              <p:spPr>
                <a:xfrm>
                  <a:off x="3908452" y="3917902"/>
                  <a:ext cx="2091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Ink 72">
                  <a:extLst>
                    <a:ext uri="{FF2B5EF4-FFF2-40B4-BE49-F238E27FC236}">
                      <a16:creationId xmlns:a16="http://schemas.microsoft.com/office/drawing/2014/main" id="{A2C0C2D4-48AB-6947-BE96-51AE264814CE}"/>
                    </a:ext>
                  </a:extLst>
                </p14:cNvPr>
                <p14:cNvContentPartPr/>
                <p14:nvPr/>
              </p14:nvContentPartPr>
              <p14:xfrm>
                <a:off x="3959572" y="4021222"/>
                <a:ext cx="137520" cy="35280"/>
              </p14:xfrm>
            </p:contentPart>
          </mc:Choice>
          <mc:Fallback xmlns="">
            <p:pic>
              <p:nvPicPr>
                <p:cNvPr id="73" name="Ink 72">
                  <a:extLst>
                    <a:ext uri="{FF2B5EF4-FFF2-40B4-BE49-F238E27FC236}">
                      <a16:creationId xmlns:a16="http://schemas.microsoft.com/office/drawing/2014/main" id="{A2C0C2D4-48AB-6947-BE96-51AE264814CE}"/>
                    </a:ext>
                  </a:extLst>
                </p:cNvPr>
                <p:cNvPicPr/>
                <p:nvPr/>
              </p:nvPicPr>
              <p:blipFill>
                <a:blip r:embed="rId123"/>
                <a:stretch>
                  <a:fillRect/>
                </a:stretch>
              </p:blipFill>
              <p:spPr>
                <a:xfrm>
                  <a:off x="3950932" y="4012582"/>
                  <a:ext cx="1551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Ink 73">
                  <a:extLst>
                    <a:ext uri="{FF2B5EF4-FFF2-40B4-BE49-F238E27FC236}">
                      <a16:creationId xmlns:a16="http://schemas.microsoft.com/office/drawing/2014/main" id="{D1834A8B-11B9-818A-A475-F10B9A0D6B47}"/>
                    </a:ext>
                  </a:extLst>
                </p14:cNvPr>
                <p14:cNvContentPartPr/>
                <p14:nvPr/>
              </p14:nvContentPartPr>
              <p14:xfrm>
                <a:off x="4159012" y="3941662"/>
                <a:ext cx="168480" cy="209520"/>
              </p14:xfrm>
            </p:contentPart>
          </mc:Choice>
          <mc:Fallback xmlns="">
            <p:pic>
              <p:nvPicPr>
                <p:cNvPr id="74" name="Ink 73">
                  <a:extLst>
                    <a:ext uri="{FF2B5EF4-FFF2-40B4-BE49-F238E27FC236}">
                      <a16:creationId xmlns:a16="http://schemas.microsoft.com/office/drawing/2014/main" id="{D1834A8B-11B9-818A-A475-F10B9A0D6B47}"/>
                    </a:ext>
                  </a:extLst>
                </p:cNvPr>
                <p:cNvPicPr/>
                <p:nvPr/>
              </p:nvPicPr>
              <p:blipFill>
                <a:blip r:embed="rId125"/>
                <a:stretch>
                  <a:fillRect/>
                </a:stretch>
              </p:blipFill>
              <p:spPr>
                <a:xfrm>
                  <a:off x="4150372" y="3932662"/>
                  <a:ext cx="1861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5" name="Ink 74">
                  <a:extLst>
                    <a:ext uri="{FF2B5EF4-FFF2-40B4-BE49-F238E27FC236}">
                      <a16:creationId xmlns:a16="http://schemas.microsoft.com/office/drawing/2014/main" id="{338D8010-2B0A-E26C-5B6D-9E4ACA7E0754}"/>
                    </a:ext>
                  </a:extLst>
                </p14:cNvPr>
                <p14:cNvContentPartPr/>
                <p14:nvPr/>
              </p14:nvContentPartPr>
              <p14:xfrm>
                <a:off x="4430812" y="4117342"/>
                <a:ext cx="102240" cy="18720"/>
              </p14:xfrm>
            </p:contentPart>
          </mc:Choice>
          <mc:Fallback xmlns="">
            <p:pic>
              <p:nvPicPr>
                <p:cNvPr id="75" name="Ink 74">
                  <a:extLst>
                    <a:ext uri="{FF2B5EF4-FFF2-40B4-BE49-F238E27FC236}">
                      <a16:creationId xmlns:a16="http://schemas.microsoft.com/office/drawing/2014/main" id="{338D8010-2B0A-E26C-5B6D-9E4ACA7E0754}"/>
                    </a:ext>
                  </a:extLst>
                </p:cNvPr>
                <p:cNvPicPr/>
                <p:nvPr/>
              </p:nvPicPr>
              <p:blipFill>
                <a:blip r:embed="rId127"/>
                <a:stretch>
                  <a:fillRect/>
                </a:stretch>
              </p:blipFill>
              <p:spPr>
                <a:xfrm>
                  <a:off x="4421812" y="4108342"/>
                  <a:ext cx="1198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6" name="Ink 75">
                  <a:extLst>
                    <a:ext uri="{FF2B5EF4-FFF2-40B4-BE49-F238E27FC236}">
                      <a16:creationId xmlns:a16="http://schemas.microsoft.com/office/drawing/2014/main" id="{A52CDB64-0617-93BA-3CED-CC3EDFB7D77C}"/>
                    </a:ext>
                  </a:extLst>
                </p14:cNvPr>
                <p14:cNvContentPartPr/>
                <p14:nvPr/>
              </p14:nvContentPartPr>
              <p14:xfrm>
                <a:off x="4602532" y="3929782"/>
                <a:ext cx="153000" cy="322920"/>
              </p14:xfrm>
            </p:contentPart>
          </mc:Choice>
          <mc:Fallback xmlns="">
            <p:pic>
              <p:nvPicPr>
                <p:cNvPr id="76" name="Ink 75">
                  <a:extLst>
                    <a:ext uri="{FF2B5EF4-FFF2-40B4-BE49-F238E27FC236}">
                      <a16:creationId xmlns:a16="http://schemas.microsoft.com/office/drawing/2014/main" id="{A52CDB64-0617-93BA-3CED-CC3EDFB7D77C}"/>
                    </a:ext>
                  </a:extLst>
                </p:cNvPr>
                <p:cNvPicPr/>
                <p:nvPr/>
              </p:nvPicPr>
              <p:blipFill>
                <a:blip r:embed="rId129"/>
                <a:stretch>
                  <a:fillRect/>
                </a:stretch>
              </p:blipFill>
              <p:spPr>
                <a:xfrm>
                  <a:off x="4593892" y="3921142"/>
                  <a:ext cx="1706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7" name="Ink 76">
                  <a:extLst>
                    <a:ext uri="{FF2B5EF4-FFF2-40B4-BE49-F238E27FC236}">
                      <a16:creationId xmlns:a16="http://schemas.microsoft.com/office/drawing/2014/main" id="{7E93D988-7B1A-0DFD-0AC4-D0252AA1404D}"/>
                    </a:ext>
                  </a:extLst>
                </p14:cNvPr>
                <p14:cNvContentPartPr/>
                <p14:nvPr/>
              </p14:nvContentPartPr>
              <p14:xfrm>
                <a:off x="4823932" y="3991702"/>
                <a:ext cx="18360" cy="133200"/>
              </p14:xfrm>
            </p:contentPart>
          </mc:Choice>
          <mc:Fallback xmlns="">
            <p:pic>
              <p:nvPicPr>
                <p:cNvPr id="77" name="Ink 76">
                  <a:extLst>
                    <a:ext uri="{FF2B5EF4-FFF2-40B4-BE49-F238E27FC236}">
                      <a16:creationId xmlns:a16="http://schemas.microsoft.com/office/drawing/2014/main" id="{7E93D988-7B1A-0DFD-0AC4-D0252AA1404D}"/>
                    </a:ext>
                  </a:extLst>
                </p:cNvPr>
                <p:cNvPicPr/>
                <p:nvPr/>
              </p:nvPicPr>
              <p:blipFill>
                <a:blip r:embed="rId131"/>
                <a:stretch>
                  <a:fillRect/>
                </a:stretch>
              </p:blipFill>
              <p:spPr>
                <a:xfrm>
                  <a:off x="4814932" y="3983062"/>
                  <a:ext cx="360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8" name="Ink 77">
                  <a:extLst>
                    <a:ext uri="{FF2B5EF4-FFF2-40B4-BE49-F238E27FC236}">
                      <a16:creationId xmlns:a16="http://schemas.microsoft.com/office/drawing/2014/main" id="{409E0F37-29A3-7864-CF8D-6A4BB50332FF}"/>
                    </a:ext>
                  </a:extLst>
                </p14:cNvPr>
                <p14:cNvContentPartPr/>
                <p14:nvPr/>
              </p14:nvContentPartPr>
              <p14:xfrm>
                <a:off x="4862812" y="3865342"/>
                <a:ext cx="3960" cy="62280"/>
              </p14:xfrm>
            </p:contentPart>
          </mc:Choice>
          <mc:Fallback xmlns="">
            <p:pic>
              <p:nvPicPr>
                <p:cNvPr id="78" name="Ink 77">
                  <a:extLst>
                    <a:ext uri="{FF2B5EF4-FFF2-40B4-BE49-F238E27FC236}">
                      <a16:creationId xmlns:a16="http://schemas.microsoft.com/office/drawing/2014/main" id="{409E0F37-29A3-7864-CF8D-6A4BB50332FF}"/>
                    </a:ext>
                  </a:extLst>
                </p:cNvPr>
                <p:cNvPicPr/>
                <p:nvPr/>
              </p:nvPicPr>
              <p:blipFill>
                <a:blip r:embed="rId133"/>
                <a:stretch>
                  <a:fillRect/>
                </a:stretch>
              </p:blipFill>
              <p:spPr>
                <a:xfrm>
                  <a:off x="4853812" y="3856702"/>
                  <a:ext cx="216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9" name="Ink 78">
                  <a:extLst>
                    <a:ext uri="{FF2B5EF4-FFF2-40B4-BE49-F238E27FC236}">
                      <a16:creationId xmlns:a16="http://schemas.microsoft.com/office/drawing/2014/main" id="{13874277-0B2D-6DB0-48D8-185C20192390}"/>
                    </a:ext>
                  </a:extLst>
                </p14:cNvPr>
                <p14:cNvContentPartPr/>
                <p14:nvPr/>
              </p14:nvContentPartPr>
              <p14:xfrm>
                <a:off x="4855252" y="3880102"/>
                <a:ext cx="127440" cy="245160"/>
              </p14:xfrm>
            </p:contentPart>
          </mc:Choice>
          <mc:Fallback xmlns="">
            <p:pic>
              <p:nvPicPr>
                <p:cNvPr id="79" name="Ink 78">
                  <a:extLst>
                    <a:ext uri="{FF2B5EF4-FFF2-40B4-BE49-F238E27FC236}">
                      <a16:creationId xmlns:a16="http://schemas.microsoft.com/office/drawing/2014/main" id="{13874277-0B2D-6DB0-48D8-185C20192390}"/>
                    </a:ext>
                  </a:extLst>
                </p:cNvPr>
                <p:cNvPicPr/>
                <p:nvPr/>
              </p:nvPicPr>
              <p:blipFill>
                <a:blip r:embed="rId135"/>
                <a:stretch>
                  <a:fillRect/>
                </a:stretch>
              </p:blipFill>
              <p:spPr>
                <a:xfrm>
                  <a:off x="4846252" y="3871462"/>
                  <a:ext cx="1450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0" name="Ink 79">
                  <a:extLst>
                    <a:ext uri="{FF2B5EF4-FFF2-40B4-BE49-F238E27FC236}">
                      <a16:creationId xmlns:a16="http://schemas.microsoft.com/office/drawing/2014/main" id="{CC179E72-7443-2D42-FCFC-2D0BC3A0D33B}"/>
                    </a:ext>
                  </a:extLst>
                </p14:cNvPr>
                <p14:cNvContentPartPr/>
                <p14:nvPr/>
              </p14:nvContentPartPr>
              <p14:xfrm>
                <a:off x="5014732" y="3989902"/>
                <a:ext cx="247680" cy="136440"/>
              </p14:xfrm>
            </p:contentPart>
          </mc:Choice>
          <mc:Fallback xmlns="">
            <p:pic>
              <p:nvPicPr>
                <p:cNvPr id="80" name="Ink 79">
                  <a:extLst>
                    <a:ext uri="{FF2B5EF4-FFF2-40B4-BE49-F238E27FC236}">
                      <a16:creationId xmlns:a16="http://schemas.microsoft.com/office/drawing/2014/main" id="{CC179E72-7443-2D42-FCFC-2D0BC3A0D33B}"/>
                    </a:ext>
                  </a:extLst>
                </p:cNvPr>
                <p:cNvPicPr/>
                <p:nvPr/>
              </p:nvPicPr>
              <p:blipFill>
                <a:blip r:embed="rId137"/>
                <a:stretch>
                  <a:fillRect/>
                </a:stretch>
              </p:blipFill>
              <p:spPr>
                <a:xfrm>
                  <a:off x="5005732" y="3980902"/>
                  <a:ext cx="2653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1" name="Ink 80">
                  <a:extLst>
                    <a:ext uri="{FF2B5EF4-FFF2-40B4-BE49-F238E27FC236}">
                      <a16:creationId xmlns:a16="http://schemas.microsoft.com/office/drawing/2014/main" id="{70CE385F-F4B6-A4AC-1BD4-90996FBC6DC2}"/>
                    </a:ext>
                  </a:extLst>
                </p14:cNvPr>
                <p14:cNvContentPartPr/>
                <p14:nvPr/>
              </p14:nvContentPartPr>
              <p14:xfrm>
                <a:off x="5331892" y="3999982"/>
                <a:ext cx="68040" cy="97200"/>
              </p14:xfrm>
            </p:contentPart>
          </mc:Choice>
          <mc:Fallback xmlns="">
            <p:pic>
              <p:nvPicPr>
                <p:cNvPr id="81" name="Ink 80">
                  <a:extLst>
                    <a:ext uri="{FF2B5EF4-FFF2-40B4-BE49-F238E27FC236}">
                      <a16:creationId xmlns:a16="http://schemas.microsoft.com/office/drawing/2014/main" id="{70CE385F-F4B6-A4AC-1BD4-90996FBC6DC2}"/>
                    </a:ext>
                  </a:extLst>
                </p:cNvPr>
                <p:cNvPicPr/>
                <p:nvPr/>
              </p:nvPicPr>
              <p:blipFill>
                <a:blip r:embed="rId139"/>
                <a:stretch>
                  <a:fillRect/>
                </a:stretch>
              </p:blipFill>
              <p:spPr>
                <a:xfrm>
                  <a:off x="5323252" y="3990982"/>
                  <a:ext cx="856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2" name="Ink 81">
                  <a:extLst>
                    <a:ext uri="{FF2B5EF4-FFF2-40B4-BE49-F238E27FC236}">
                      <a16:creationId xmlns:a16="http://schemas.microsoft.com/office/drawing/2014/main" id="{3274EFBB-95CD-3E32-F7D9-8CCCE16B6DFE}"/>
                    </a:ext>
                  </a:extLst>
                </p14:cNvPr>
                <p14:cNvContentPartPr/>
                <p14:nvPr/>
              </p14:nvContentPartPr>
              <p14:xfrm>
                <a:off x="5418652" y="3893422"/>
                <a:ext cx="147600" cy="200160"/>
              </p14:xfrm>
            </p:contentPart>
          </mc:Choice>
          <mc:Fallback xmlns="">
            <p:pic>
              <p:nvPicPr>
                <p:cNvPr id="82" name="Ink 81">
                  <a:extLst>
                    <a:ext uri="{FF2B5EF4-FFF2-40B4-BE49-F238E27FC236}">
                      <a16:creationId xmlns:a16="http://schemas.microsoft.com/office/drawing/2014/main" id="{3274EFBB-95CD-3E32-F7D9-8CCCE16B6DFE}"/>
                    </a:ext>
                  </a:extLst>
                </p:cNvPr>
                <p:cNvPicPr/>
                <p:nvPr/>
              </p:nvPicPr>
              <p:blipFill>
                <a:blip r:embed="rId141"/>
                <a:stretch>
                  <a:fillRect/>
                </a:stretch>
              </p:blipFill>
              <p:spPr>
                <a:xfrm>
                  <a:off x="5409652" y="3884422"/>
                  <a:ext cx="1652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4" name="Ink 83">
                  <a:extLst>
                    <a:ext uri="{FF2B5EF4-FFF2-40B4-BE49-F238E27FC236}">
                      <a16:creationId xmlns:a16="http://schemas.microsoft.com/office/drawing/2014/main" id="{0ABD0191-B340-0E54-82ED-03FAB11652A5}"/>
                    </a:ext>
                  </a:extLst>
                </p14:cNvPr>
                <p14:cNvContentPartPr/>
                <p14:nvPr/>
              </p14:nvContentPartPr>
              <p14:xfrm>
                <a:off x="7045132" y="3938422"/>
                <a:ext cx="30960" cy="123120"/>
              </p14:xfrm>
            </p:contentPart>
          </mc:Choice>
          <mc:Fallback xmlns="">
            <p:pic>
              <p:nvPicPr>
                <p:cNvPr id="84" name="Ink 83">
                  <a:extLst>
                    <a:ext uri="{FF2B5EF4-FFF2-40B4-BE49-F238E27FC236}">
                      <a16:creationId xmlns:a16="http://schemas.microsoft.com/office/drawing/2014/main" id="{0ABD0191-B340-0E54-82ED-03FAB11652A5}"/>
                    </a:ext>
                  </a:extLst>
                </p:cNvPr>
                <p:cNvPicPr/>
                <p:nvPr/>
              </p:nvPicPr>
              <p:blipFill>
                <a:blip r:embed="rId143"/>
                <a:stretch>
                  <a:fillRect/>
                </a:stretch>
              </p:blipFill>
              <p:spPr>
                <a:xfrm>
                  <a:off x="7036132" y="3929422"/>
                  <a:ext cx="486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5" name="Ink 84">
                  <a:extLst>
                    <a:ext uri="{FF2B5EF4-FFF2-40B4-BE49-F238E27FC236}">
                      <a16:creationId xmlns:a16="http://schemas.microsoft.com/office/drawing/2014/main" id="{C1860A96-DB65-EEC2-79D2-D975606628FF}"/>
                    </a:ext>
                  </a:extLst>
                </p14:cNvPr>
                <p14:cNvContentPartPr/>
                <p14:nvPr/>
              </p14:nvContentPartPr>
              <p14:xfrm>
                <a:off x="7022092" y="3761302"/>
                <a:ext cx="157680" cy="231120"/>
              </p14:xfrm>
            </p:contentPart>
          </mc:Choice>
          <mc:Fallback xmlns="">
            <p:pic>
              <p:nvPicPr>
                <p:cNvPr id="85" name="Ink 84">
                  <a:extLst>
                    <a:ext uri="{FF2B5EF4-FFF2-40B4-BE49-F238E27FC236}">
                      <a16:creationId xmlns:a16="http://schemas.microsoft.com/office/drawing/2014/main" id="{C1860A96-DB65-EEC2-79D2-D975606628FF}"/>
                    </a:ext>
                  </a:extLst>
                </p:cNvPr>
                <p:cNvPicPr/>
                <p:nvPr/>
              </p:nvPicPr>
              <p:blipFill>
                <a:blip r:embed="rId145"/>
                <a:stretch>
                  <a:fillRect/>
                </a:stretch>
              </p:blipFill>
              <p:spPr>
                <a:xfrm>
                  <a:off x="7013452" y="3752302"/>
                  <a:ext cx="1753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6" name="Ink 85">
                  <a:extLst>
                    <a:ext uri="{FF2B5EF4-FFF2-40B4-BE49-F238E27FC236}">
                      <a16:creationId xmlns:a16="http://schemas.microsoft.com/office/drawing/2014/main" id="{876AC16D-907F-2F92-0983-CFB88BF27A22}"/>
                    </a:ext>
                  </a:extLst>
                </p14:cNvPr>
                <p14:cNvContentPartPr/>
                <p14:nvPr/>
              </p14:nvContentPartPr>
              <p14:xfrm>
                <a:off x="7124692" y="3938782"/>
                <a:ext cx="391680" cy="285120"/>
              </p14:xfrm>
            </p:contentPart>
          </mc:Choice>
          <mc:Fallback xmlns="">
            <p:pic>
              <p:nvPicPr>
                <p:cNvPr id="86" name="Ink 85">
                  <a:extLst>
                    <a:ext uri="{FF2B5EF4-FFF2-40B4-BE49-F238E27FC236}">
                      <a16:creationId xmlns:a16="http://schemas.microsoft.com/office/drawing/2014/main" id="{876AC16D-907F-2F92-0983-CFB88BF27A22}"/>
                    </a:ext>
                  </a:extLst>
                </p:cNvPr>
                <p:cNvPicPr/>
                <p:nvPr/>
              </p:nvPicPr>
              <p:blipFill>
                <a:blip r:embed="rId147"/>
                <a:stretch>
                  <a:fillRect/>
                </a:stretch>
              </p:blipFill>
              <p:spPr>
                <a:xfrm>
                  <a:off x="7115692" y="3929782"/>
                  <a:ext cx="4093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7" name="Ink 86">
                  <a:extLst>
                    <a:ext uri="{FF2B5EF4-FFF2-40B4-BE49-F238E27FC236}">
                      <a16:creationId xmlns:a16="http://schemas.microsoft.com/office/drawing/2014/main" id="{3BCB26F7-3FF1-44AA-EEB1-59AA9E5320EC}"/>
                    </a:ext>
                  </a:extLst>
                </p14:cNvPr>
                <p14:cNvContentPartPr/>
                <p14:nvPr/>
              </p14:nvContentPartPr>
              <p14:xfrm>
                <a:off x="7469572" y="3866062"/>
                <a:ext cx="29880" cy="16920"/>
              </p14:xfrm>
            </p:contentPart>
          </mc:Choice>
          <mc:Fallback xmlns="">
            <p:pic>
              <p:nvPicPr>
                <p:cNvPr id="87" name="Ink 86">
                  <a:extLst>
                    <a:ext uri="{FF2B5EF4-FFF2-40B4-BE49-F238E27FC236}">
                      <a16:creationId xmlns:a16="http://schemas.microsoft.com/office/drawing/2014/main" id="{3BCB26F7-3FF1-44AA-EEB1-59AA9E5320EC}"/>
                    </a:ext>
                  </a:extLst>
                </p:cNvPr>
                <p:cNvPicPr/>
                <p:nvPr/>
              </p:nvPicPr>
              <p:blipFill>
                <a:blip r:embed="rId149"/>
                <a:stretch>
                  <a:fillRect/>
                </a:stretch>
              </p:blipFill>
              <p:spPr>
                <a:xfrm>
                  <a:off x="7460572" y="3857062"/>
                  <a:ext cx="475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8" name="Ink 87">
                  <a:extLst>
                    <a:ext uri="{FF2B5EF4-FFF2-40B4-BE49-F238E27FC236}">
                      <a16:creationId xmlns:a16="http://schemas.microsoft.com/office/drawing/2014/main" id="{B11393E4-1B45-C8EE-1DA9-7E13F817AB5A}"/>
                    </a:ext>
                  </a:extLst>
                </p14:cNvPr>
                <p14:cNvContentPartPr/>
                <p14:nvPr/>
              </p14:nvContentPartPr>
              <p14:xfrm>
                <a:off x="7519252" y="3936262"/>
                <a:ext cx="90720" cy="113040"/>
              </p14:xfrm>
            </p:contentPart>
          </mc:Choice>
          <mc:Fallback xmlns="">
            <p:pic>
              <p:nvPicPr>
                <p:cNvPr id="88" name="Ink 87">
                  <a:extLst>
                    <a:ext uri="{FF2B5EF4-FFF2-40B4-BE49-F238E27FC236}">
                      <a16:creationId xmlns:a16="http://schemas.microsoft.com/office/drawing/2014/main" id="{B11393E4-1B45-C8EE-1DA9-7E13F817AB5A}"/>
                    </a:ext>
                  </a:extLst>
                </p:cNvPr>
                <p:cNvPicPr/>
                <p:nvPr/>
              </p:nvPicPr>
              <p:blipFill>
                <a:blip r:embed="rId151"/>
                <a:stretch>
                  <a:fillRect/>
                </a:stretch>
              </p:blipFill>
              <p:spPr>
                <a:xfrm>
                  <a:off x="7510612" y="3927262"/>
                  <a:ext cx="1083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9" name="Ink 88">
                  <a:extLst>
                    <a:ext uri="{FF2B5EF4-FFF2-40B4-BE49-F238E27FC236}">
                      <a16:creationId xmlns:a16="http://schemas.microsoft.com/office/drawing/2014/main" id="{BDAC8960-B8F9-13F7-7CEE-8F132F1A3851}"/>
                    </a:ext>
                  </a:extLst>
                </p14:cNvPr>
                <p14:cNvContentPartPr/>
                <p14:nvPr/>
              </p14:nvContentPartPr>
              <p14:xfrm>
                <a:off x="7670452" y="3886222"/>
                <a:ext cx="160560" cy="169560"/>
              </p14:xfrm>
            </p:contentPart>
          </mc:Choice>
          <mc:Fallback xmlns="">
            <p:pic>
              <p:nvPicPr>
                <p:cNvPr id="89" name="Ink 88">
                  <a:extLst>
                    <a:ext uri="{FF2B5EF4-FFF2-40B4-BE49-F238E27FC236}">
                      <a16:creationId xmlns:a16="http://schemas.microsoft.com/office/drawing/2014/main" id="{BDAC8960-B8F9-13F7-7CEE-8F132F1A3851}"/>
                    </a:ext>
                  </a:extLst>
                </p:cNvPr>
                <p:cNvPicPr/>
                <p:nvPr/>
              </p:nvPicPr>
              <p:blipFill>
                <a:blip r:embed="rId153"/>
                <a:stretch>
                  <a:fillRect/>
                </a:stretch>
              </p:blipFill>
              <p:spPr>
                <a:xfrm>
                  <a:off x="7661452" y="3877582"/>
                  <a:ext cx="1782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0" name="Ink 89">
                  <a:extLst>
                    <a:ext uri="{FF2B5EF4-FFF2-40B4-BE49-F238E27FC236}">
                      <a16:creationId xmlns:a16="http://schemas.microsoft.com/office/drawing/2014/main" id="{C2B3CAA7-DCD8-6D8A-2E2F-243363BC8AB2}"/>
                    </a:ext>
                  </a:extLst>
                </p14:cNvPr>
                <p14:cNvContentPartPr/>
                <p14:nvPr/>
              </p14:nvContentPartPr>
              <p14:xfrm>
                <a:off x="7801852" y="3974422"/>
                <a:ext cx="85320" cy="117720"/>
              </p14:xfrm>
            </p:contentPart>
          </mc:Choice>
          <mc:Fallback xmlns="">
            <p:pic>
              <p:nvPicPr>
                <p:cNvPr id="90" name="Ink 89">
                  <a:extLst>
                    <a:ext uri="{FF2B5EF4-FFF2-40B4-BE49-F238E27FC236}">
                      <a16:creationId xmlns:a16="http://schemas.microsoft.com/office/drawing/2014/main" id="{C2B3CAA7-DCD8-6D8A-2E2F-243363BC8AB2}"/>
                    </a:ext>
                  </a:extLst>
                </p:cNvPr>
                <p:cNvPicPr/>
                <p:nvPr/>
              </p:nvPicPr>
              <p:blipFill>
                <a:blip r:embed="rId155"/>
                <a:stretch>
                  <a:fillRect/>
                </a:stretch>
              </p:blipFill>
              <p:spPr>
                <a:xfrm>
                  <a:off x="7793212" y="3965422"/>
                  <a:ext cx="102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1" name="Ink 90">
                  <a:extLst>
                    <a:ext uri="{FF2B5EF4-FFF2-40B4-BE49-F238E27FC236}">
                      <a16:creationId xmlns:a16="http://schemas.microsoft.com/office/drawing/2014/main" id="{632ABAF6-B811-33E5-2B37-95814E4DB292}"/>
                    </a:ext>
                  </a:extLst>
                </p14:cNvPr>
                <p14:cNvContentPartPr/>
                <p14:nvPr/>
              </p14:nvContentPartPr>
              <p14:xfrm>
                <a:off x="7917772" y="3900622"/>
                <a:ext cx="16200" cy="57960"/>
              </p14:xfrm>
            </p:contentPart>
          </mc:Choice>
          <mc:Fallback xmlns="">
            <p:pic>
              <p:nvPicPr>
                <p:cNvPr id="91" name="Ink 90">
                  <a:extLst>
                    <a:ext uri="{FF2B5EF4-FFF2-40B4-BE49-F238E27FC236}">
                      <a16:creationId xmlns:a16="http://schemas.microsoft.com/office/drawing/2014/main" id="{632ABAF6-B811-33E5-2B37-95814E4DB292}"/>
                    </a:ext>
                  </a:extLst>
                </p:cNvPr>
                <p:cNvPicPr/>
                <p:nvPr/>
              </p:nvPicPr>
              <p:blipFill>
                <a:blip r:embed="rId157"/>
                <a:stretch>
                  <a:fillRect/>
                </a:stretch>
              </p:blipFill>
              <p:spPr>
                <a:xfrm>
                  <a:off x="7908772" y="3891622"/>
                  <a:ext cx="338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2" name="Ink 91">
                  <a:extLst>
                    <a:ext uri="{FF2B5EF4-FFF2-40B4-BE49-F238E27FC236}">
                      <a16:creationId xmlns:a16="http://schemas.microsoft.com/office/drawing/2014/main" id="{A2369EDD-4E38-E48B-F3D2-DC639981C99C}"/>
                    </a:ext>
                  </a:extLst>
                </p14:cNvPr>
                <p14:cNvContentPartPr/>
                <p14:nvPr/>
              </p14:nvContentPartPr>
              <p14:xfrm>
                <a:off x="7971772" y="3970102"/>
                <a:ext cx="296280" cy="140400"/>
              </p14:xfrm>
            </p:contentPart>
          </mc:Choice>
          <mc:Fallback xmlns="">
            <p:pic>
              <p:nvPicPr>
                <p:cNvPr id="92" name="Ink 91">
                  <a:extLst>
                    <a:ext uri="{FF2B5EF4-FFF2-40B4-BE49-F238E27FC236}">
                      <a16:creationId xmlns:a16="http://schemas.microsoft.com/office/drawing/2014/main" id="{A2369EDD-4E38-E48B-F3D2-DC639981C99C}"/>
                    </a:ext>
                  </a:extLst>
                </p:cNvPr>
                <p:cNvPicPr/>
                <p:nvPr/>
              </p:nvPicPr>
              <p:blipFill>
                <a:blip r:embed="rId159"/>
                <a:stretch>
                  <a:fillRect/>
                </a:stretch>
              </p:blipFill>
              <p:spPr>
                <a:xfrm>
                  <a:off x="7963132" y="3961102"/>
                  <a:ext cx="3139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4" name="Ink 93">
                  <a:extLst>
                    <a:ext uri="{FF2B5EF4-FFF2-40B4-BE49-F238E27FC236}">
                      <a16:creationId xmlns:a16="http://schemas.microsoft.com/office/drawing/2014/main" id="{7886220E-8F8E-0FB6-AB6E-14FAD4F97467}"/>
                    </a:ext>
                  </a:extLst>
                </p14:cNvPr>
                <p14:cNvContentPartPr/>
                <p14:nvPr/>
              </p14:nvContentPartPr>
              <p14:xfrm>
                <a:off x="4951372" y="3072262"/>
                <a:ext cx="70200" cy="614880"/>
              </p14:xfrm>
            </p:contentPart>
          </mc:Choice>
          <mc:Fallback xmlns="">
            <p:pic>
              <p:nvPicPr>
                <p:cNvPr id="94" name="Ink 93">
                  <a:extLst>
                    <a:ext uri="{FF2B5EF4-FFF2-40B4-BE49-F238E27FC236}">
                      <a16:creationId xmlns:a16="http://schemas.microsoft.com/office/drawing/2014/main" id="{7886220E-8F8E-0FB6-AB6E-14FAD4F97467}"/>
                    </a:ext>
                  </a:extLst>
                </p:cNvPr>
                <p:cNvPicPr/>
                <p:nvPr/>
              </p:nvPicPr>
              <p:blipFill>
                <a:blip r:embed="rId161"/>
                <a:stretch>
                  <a:fillRect/>
                </a:stretch>
              </p:blipFill>
              <p:spPr>
                <a:xfrm>
                  <a:off x="4942372" y="3063262"/>
                  <a:ext cx="87840" cy="632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5" name="Ink 94">
                  <a:extLst>
                    <a:ext uri="{FF2B5EF4-FFF2-40B4-BE49-F238E27FC236}">
                      <a16:creationId xmlns:a16="http://schemas.microsoft.com/office/drawing/2014/main" id="{B2B9A822-6D40-AF9E-1CC2-F17C3BDA63CA}"/>
                    </a:ext>
                  </a:extLst>
                </p14:cNvPr>
                <p14:cNvContentPartPr/>
                <p14:nvPr/>
              </p14:nvContentPartPr>
              <p14:xfrm>
                <a:off x="4983052" y="3656902"/>
                <a:ext cx="19800" cy="74160"/>
              </p14:xfrm>
            </p:contentPart>
          </mc:Choice>
          <mc:Fallback xmlns="">
            <p:pic>
              <p:nvPicPr>
                <p:cNvPr id="95" name="Ink 94">
                  <a:extLst>
                    <a:ext uri="{FF2B5EF4-FFF2-40B4-BE49-F238E27FC236}">
                      <a16:creationId xmlns:a16="http://schemas.microsoft.com/office/drawing/2014/main" id="{B2B9A822-6D40-AF9E-1CC2-F17C3BDA63CA}"/>
                    </a:ext>
                  </a:extLst>
                </p:cNvPr>
                <p:cNvPicPr/>
                <p:nvPr/>
              </p:nvPicPr>
              <p:blipFill>
                <a:blip r:embed="rId163"/>
                <a:stretch>
                  <a:fillRect/>
                </a:stretch>
              </p:blipFill>
              <p:spPr>
                <a:xfrm>
                  <a:off x="4974052" y="3647902"/>
                  <a:ext cx="374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6" name="Ink 95">
                  <a:extLst>
                    <a:ext uri="{FF2B5EF4-FFF2-40B4-BE49-F238E27FC236}">
                      <a16:creationId xmlns:a16="http://schemas.microsoft.com/office/drawing/2014/main" id="{1CB093F4-7597-E3B7-2008-2E39C2B4132F}"/>
                    </a:ext>
                  </a:extLst>
                </p14:cNvPr>
                <p14:cNvContentPartPr/>
                <p14:nvPr/>
              </p14:nvContentPartPr>
              <p14:xfrm>
                <a:off x="4814572" y="3090982"/>
                <a:ext cx="106560" cy="129600"/>
              </p14:xfrm>
            </p:contentPart>
          </mc:Choice>
          <mc:Fallback xmlns="">
            <p:pic>
              <p:nvPicPr>
                <p:cNvPr id="96" name="Ink 95">
                  <a:extLst>
                    <a:ext uri="{FF2B5EF4-FFF2-40B4-BE49-F238E27FC236}">
                      <a16:creationId xmlns:a16="http://schemas.microsoft.com/office/drawing/2014/main" id="{1CB093F4-7597-E3B7-2008-2E39C2B4132F}"/>
                    </a:ext>
                  </a:extLst>
                </p:cNvPr>
                <p:cNvPicPr/>
                <p:nvPr/>
              </p:nvPicPr>
              <p:blipFill>
                <a:blip r:embed="rId165"/>
                <a:stretch>
                  <a:fillRect/>
                </a:stretch>
              </p:blipFill>
              <p:spPr>
                <a:xfrm>
                  <a:off x="4805932" y="3082342"/>
                  <a:ext cx="124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7" name="Ink 96">
                  <a:extLst>
                    <a:ext uri="{FF2B5EF4-FFF2-40B4-BE49-F238E27FC236}">
                      <a16:creationId xmlns:a16="http://schemas.microsoft.com/office/drawing/2014/main" id="{2CF4FB8A-2954-7CBE-0AAC-081DD8465C89}"/>
                    </a:ext>
                  </a:extLst>
                </p14:cNvPr>
                <p14:cNvContentPartPr/>
                <p14:nvPr/>
              </p14:nvContentPartPr>
              <p14:xfrm>
                <a:off x="4918252" y="3100342"/>
                <a:ext cx="152280" cy="102600"/>
              </p14:xfrm>
            </p:contentPart>
          </mc:Choice>
          <mc:Fallback xmlns="">
            <p:pic>
              <p:nvPicPr>
                <p:cNvPr id="97" name="Ink 96">
                  <a:extLst>
                    <a:ext uri="{FF2B5EF4-FFF2-40B4-BE49-F238E27FC236}">
                      <a16:creationId xmlns:a16="http://schemas.microsoft.com/office/drawing/2014/main" id="{2CF4FB8A-2954-7CBE-0AAC-081DD8465C89}"/>
                    </a:ext>
                  </a:extLst>
                </p:cNvPr>
                <p:cNvPicPr/>
                <p:nvPr/>
              </p:nvPicPr>
              <p:blipFill>
                <a:blip r:embed="rId167"/>
                <a:stretch>
                  <a:fillRect/>
                </a:stretch>
              </p:blipFill>
              <p:spPr>
                <a:xfrm>
                  <a:off x="4909252" y="3091342"/>
                  <a:ext cx="1699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9" name="Ink 98">
                  <a:extLst>
                    <a:ext uri="{FF2B5EF4-FFF2-40B4-BE49-F238E27FC236}">
                      <a16:creationId xmlns:a16="http://schemas.microsoft.com/office/drawing/2014/main" id="{70B0443D-41EE-806E-816E-381C9421A978}"/>
                    </a:ext>
                  </a:extLst>
                </p14:cNvPr>
                <p14:cNvContentPartPr/>
                <p14:nvPr/>
              </p14:nvContentPartPr>
              <p14:xfrm>
                <a:off x="3242092" y="4030942"/>
                <a:ext cx="298800" cy="29880"/>
              </p14:xfrm>
            </p:contentPart>
          </mc:Choice>
          <mc:Fallback xmlns="">
            <p:pic>
              <p:nvPicPr>
                <p:cNvPr id="99" name="Ink 98">
                  <a:extLst>
                    <a:ext uri="{FF2B5EF4-FFF2-40B4-BE49-F238E27FC236}">
                      <a16:creationId xmlns:a16="http://schemas.microsoft.com/office/drawing/2014/main" id="{70B0443D-41EE-806E-816E-381C9421A978}"/>
                    </a:ext>
                  </a:extLst>
                </p:cNvPr>
                <p:cNvPicPr/>
                <p:nvPr/>
              </p:nvPicPr>
              <p:blipFill>
                <a:blip r:embed="rId169"/>
                <a:stretch>
                  <a:fillRect/>
                </a:stretch>
              </p:blipFill>
              <p:spPr>
                <a:xfrm>
                  <a:off x="3233452" y="4022302"/>
                  <a:ext cx="3164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0" name="Ink 99">
                  <a:extLst>
                    <a:ext uri="{FF2B5EF4-FFF2-40B4-BE49-F238E27FC236}">
                      <a16:creationId xmlns:a16="http://schemas.microsoft.com/office/drawing/2014/main" id="{3CA10265-6BF2-889F-4391-DFB0A2275636}"/>
                    </a:ext>
                  </a:extLst>
                </p14:cNvPr>
                <p14:cNvContentPartPr/>
                <p14:nvPr/>
              </p14:nvContentPartPr>
              <p14:xfrm>
                <a:off x="3108172" y="4093222"/>
                <a:ext cx="64800" cy="360"/>
              </p14:xfrm>
            </p:contentPart>
          </mc:Choice>
          <mc:Fallback xmlns="">
            <p:pic>
              <p:nvPicPr>
                <p:cNvPr id="100" name="Ink 99">
                  <a:extLst>
                    <a:ext uri="{FF2B5EF4-FFF2-40B4-BE49-F238E27FC236}">
                      <a16:creationId xmlns:a16="http://schemas.microsoft.com/office/drawing/2014/main" id="{3CA10265-6BF2-889F-4391-DFB0A2275636}"/>
                    </a:ext>
                  </a:extLst>
                </p:cNvPr>
                <p:cNvPicPr/>
                <p:nvPr/>
              </p:nvPicPr>
              <p:blipFill>
                <a:blip r:embed="rId171"/>
                <a:stretch>
                  <a:fillRect/>
                </a:stretch>
              </p:blipFill>
              <p:spPr>
                <a:xfrm>
                  <a:off x="3099172" y="4084582"/>
                  <a:ext cx="82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1" name="Ink 100">
                  <a:extLst>
                    <a:ext uri="{FF2B5EF4-FFF2-40B4-BE49-F238E27FC236}">
                      <a16:creationId xmlns:a16="http://schemas.microsoft.com/office/drawing/2014/main" id="{70581E5B-9736-05BA-FDAF-D946203082A1}"/>
                    </a:ext>
                  </a:extLst>
                </p14:cNvPr>
                <p14:cNvContentPartPr/>
                <p14:nvPr/>
              </p14:nvContentPartPr>
              <p14:xfrm>
                <a:off x="2618572" y="4086022"/>
                <a:ext cx="284400" cy="25560"/>
              </p14:xfrm>
            </p:contentPart>
          </mc:Choice>
          <mc:Fallback xmlns="">
            <p:pic>
              <p:nvPicPr>
                <p:cNvPr id="101" name="Ink 100">
                  <a:extLst>
                    <a:ext uri="{FF2B5EF4-FFF2-40B4-BE49-F238E27FC236}">
                      <a16:creationId xmlns:a16="http://schemas.microsoft.com/office/drawing/2014/main" id="{70581E5B-9736-05BA-FDAF-D946203082A1}"/>
                    </a:ext>
                  </a:extLst>
                </p:cNvPr>
                <p:cNvPicPr/>
                <p:nvPr/>
              </p:nvPicPr>
              <p:blipFill>
                <a:blip r:embed="rId173"/>
                <a:stretch>
                  <a:fillRect/>
                </a:stretch>
              </p:blipFill>
              <p:spPr>
                <a:xfrm>
                  <a:off x="2609572" y="4077022"/>
                  <a:ext cx="3020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2" name="Ink 101">
                  <a:extLst>
                    <a:ext uri="{FF2B5EF4-FFF2-40B4-BE49-F238E27FC236}">
                      <a16:creationId xmlns:a16="http://schemas.microsoft.com/office/drawing/2014/main" id="{432F54CB-300D-1513-3C0B-56D65C9A8D24}"/>
                    </a:ext>
                  </a:extLst>
                </p14:cNvPr>
                <p14:cNvContentPartPr/>
                <p14:nvPr/>
              </p14:nvContentPartPr>
              <p14:xfrm>
                <a:off x="2709292" y="5135782"/>
                <a:ext cx="70560" cy="25560"/>
              </p14:xfrm>
            </p:contentPart>
          </mc:Choice>
          <mc:Fallback xmlns="">
            <p:pic>
              <p:nvPicPr>
                <p:cNvPr id="102" name="Ink 101">
                  <a:extLst>
                    <a:ext uri="{FF2B5EF4-FFF2-40B4-BE49-F238E27FC236}">
                      <a16:creationId xmlns:a16="http://schemas.microsoft.com/office/drawing/2014/main" id="{432F54CB-300D-1513-3C0B-56D65C9A8D24}"/>
                    </a:ext>
                  </a:extLst>
                </p:cNvPr>
                <p:cNvPicPr/>
                <p:nvPr/>
              </p:nvPicPr>
              <p:blipFill>
                <a:blip r:embed="rId175"/>
                <a:stretch>
                  <a:fillRect/>
                </a:stretch>
              </p:blipFill>
              <p:spPr>
                <a:xfrm>
                  <a:off x="2700292" y="5127142"/>
                  <a:ext cx="882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3" name="Ink 102">
                  <a:extLst>
                    <a:ext uri="{FF2B5EF4-FFF2-40B4-BE49-F238E27FC236}">
                      <a16:creationId xmlns:a16="http://schemas.microsoft.com/office/drawing/2014/main" id="{497EDF18-4028-4153-A986-A21748F06CAE}"/>
                    </a:ext>
                  </a:extLst>
                </p14:cNvPr>
                <p14:cNvContentPartPr/>
                <p14:nvPr/>
              </p14:nvContentPartPr>
              <p14:xfrm>
                <a:off x="2994772" y="5117782"/>
                <a:ext cx="515520" cy="24840"/>
              </p14:xfrm>
            </p:contentPart>
          </mc:Choice>
          <mc:Fallback xmlns="">
            <p:pic>
              <p:nvPicPr>
                <p:cNvPr id="103" name="Ink 102">
                  <a:extLst>
                    <a:ext uri="{FF2B5EF4-FFF2-40B4-BE49-F238E27FC236}">
                      <a16:creationId xmlns:a16="http://schemas.microsoft.com/office/drawing/2014/main" id="{497EDF18-4028-4153-A986-A21748F06CAE}"/>
                    </a:ext>
                  </a:extLst>
                </p:cNvPr>
                <p:cNvPicPr/>
                <p:nvPr/>
              </p:nvPicPr>
              <p:blipFill>
                <a:blip r:embed="rId177"/>
                <a:stretch>
                  <a:fillRect/>
                </a:stretch>
              </p:blipFill>
              <p:spPr>
                <a:xfrm>
                  <a:off x="2986132" y="5108782"/>
                  <a:ext cx="5331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5" name="Ink 104">
                  <a:extLst>
                    <a:ext uri="{FF2B5EF4-FFF2-40B4-BE49-F238E27FC236}">
                      <a16:creationId xmlns:a16="http://schemas.microsoft.com/office/drawing/2014/main" id="{FD1C4FD9-7624-B0BB-D581-D3BE195B2A28}"/>
                    </a:ext>
                  </a:extLst>
                </p14:cNvPr>
                <p14:cNvContentPartPr/>
                <p14:nvPr/>
              </p14:nvContentPartPr>
              <p14:xfrm>
                <a:off x="726052" y="5001502"/>
                <a:ext cx="1841760" cy="549000"/>
              </p14:xfrm>
            </p:contentPart>
          </mc:Choice>
          <mc:Fallback xmlns="">
            <p:pic>
              <p:nvPicPr>
                <p:cNvPr id="105" name="Ink 104">
                  <a:extLst>
                    <a:ext uri="{FF2B5EF4-FFF2-40B4-BE49-F238E27FC236}">
                      <a16:creationId xmlns:a16="http://schemas.microsoft.com/office/drawing/2014/main" id="{FD1C4FD9-7624-B0BB-D581-D3BE195B2A28}"/>
                    </a:ext>
                  </a:extLst>
                </p:cNvPr>
                <p:cNvPicPr/>
                <p:nvPr/>
              </p:nvPicPr>
              <p:blipFill>
                <a:blip r:embed="rId179"/>
                <a:stretch>
                  <a:fillRect/>
                </a:stretch>
              </p:blipFill>
              <p:spPr>
                <a:xfrm>
                  <a:off x="717412" y="4992862"/>
                  <a:ext cx="185940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6" name="Ink 105">
                  <a:extLst>
                    <a:ext uri="{FF2B5EF4-FFF2-40B4-BE49-F238E27FC236}">
                      <a16:creationId xmlns:a16="http://schemas.microsoft.com/office/drawing/2014/main" id="{2797AB10-C42A-1654-29E3-6A3AC22CB83D}"/>
                    </a:ext>
                  </a:extLst>
                </p14:cNvPr>
                <p14:cNvContentPartPr/>
                <p14:nvPr/>
              </p14:nvContentPartPr>
              <p14:xfrm>
                <a:off x="853852" y="4970542"/>
                <a:ext cx="1692720" cy="457200"/>
              </p14:xfrm>
            </p:contentPart>
          </mc:Choice>
          <mc:Fallback xmlns="">
            <p:pic>
              <p:nvPicPr>
                <p:cNvPr id="106" name="Ink 105">
                  <a:extLst>
                    <a:ext uri="{FF2B5EF4-FFF2-40B4-BE49-F238E27FC236}">
                      <a16:creationId xmlns:a16="http://schemas.microsoft.com/office/drawing/2014/main" id="{2797AB10-C42A-1654-29E3-6A3AC22CB83D}"/>
                    </a:ext>
                  </a:extLst>
                </p:cNvPr>
                <p:cNvPicPr/>
                <p:nvPr/>
              </p:nvPicPr>
              <p:blipFill>
                <a:blip r:embed="rId181"/>
                <a:stretch>
                  <a:fillRect/>
                </a:stretch>
              </p:blipFill>
              <p:spPr>
                <a:xfrm>
                  <a:off x="845212" y="4961542"/>
                  <a:ext cx="171036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7" name="Ink 106">
                  <a:extLst>
                    <a:ext uri="{FF2B5EF4-FFF2-40B4-BE49-F238E27FC236}">
                      <a16:creationId xmlns:a16="http://schemas.microsoft.com/office/drawing/2014/main" id="{FACA7837-4361-AA1A-2A0A-2C9C72673CE3}"/>
                    </a:ext>
                  </a:extLst>
                </p14:cNvPr>
                <p14:cNvContentPartPr/>
                <p14:nvPr/>
              </p14:nvContentPartPr>
              <p14:xfrm>
                <a:off x="858532" y="5264662"/>
                <a:ext cx="31680" cy="135720"/>
              </p14:xfrm>
            </p:contentPart>
          </mc:Choice>
          <mc:Fallback xmlns="">
            <p:pic>
              <p:nvPicPr>
                <p:cNvPr id="107" name="Ink 106">
                  <a:extLst>
                    <a:ext uri="{FF2B5EF4-FFF2-40B4-BE49-F238E27FC236}">
                      <a16:creationId xmlns:a16="http://schemas.microsoft.com/office/drawing/2014/main" id="{FACA7837-4361-AA1A-2A0A-2C9C72673CE3}"/>
                    </a:ext>
                  </a:extLst>
                </p:cNvPr>
                <p:cNvPicPr/>
                <p:nvPr/>
              </p:nvPicPr>
              <p:blipFill>
                <a:blip r:embed="rId183"/>
                <a:stretch>
                  <a:fillRect/>
                </a:stretch>
              </p:blipFill>
              <p:spPr>
                <a:xfrm>
                  <a:off x="849532" y="5256022"/>
                  <a:ext cx="493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8" name="Ink 107">
                  <a:extLst>
                    <a:ext uri="{FF2B5EF4-FFF2-40B4-BE49-F238E27FC236}">
                      <a16:creationId xmlns:a16="http://schemas.microsoft.com/office/drawing/2014/main" id="{C13E1E82-43B4-535E-AB20-EC71F1C3D459}"/>
                    </a:ext>
                  </a:extLst>
                </p14:cNvPr>
                <p14:cNvContentPartPr/>
                <p14:nvPr/>
              </p14:nvContentPartPr>
              <p14:xfrm>
                <a:off x="844852" y="5229022"/>
                <a:ext cx="154800" cy="208080"/>
              </p14:xfrm>
            </p:contentPart>
          </mc:Choice>
          <mc:Fallback xmlns="">
            <p:pic>
              <p:nvPicPr>
                <p:cNvPr id="108" name="Ink 107">
                  <a:extLst>
                    <a:ext uri="{FF2B5EF4-FFF2-40B4-BE49-F238E27FC236}">
                      <a16:creationId xmlns:a16="http://schemas.microsoft.com/office/drawing/2014/main" id="{C13E1E82-43B4-535E-AB20-EC71F1C3D459}"/>
                    </a:ext>
                  </a:extLst>
                </p:cNvPr>
                <p:cNvPicPr/>
                <p:nvPr/>
              </p:nvPicPr>
              <p:blipFill>
                <a:blip r:embed="rId185"/>
                <a:stretch>
                  <a:fillRect/>
                </a:stretch>
              </p:blipFill>
              <p:spPr>
                <a:xfrm>
                  <a:off x="836212" y="5220022"/>
                  <a:ext cx="1724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9" name="Ink 108">
                  <a:extLst>
                    <a:ext uri="{FF2B5EF4-FFF2-40B4-BE49-F238E27FC236}">
                      <a16:creationId xmlns:a16="http://schemas.microsoft.com/office/drawing/2014/main" id="{46913AF2-2ABE-1035-7DA8-CE2B147A261C}"/>
                    </a:ext>
                  </a:extLst>
                </p14:cNvPr>
                <p14:cNvContentPartPr/>
                <p14:nvPr/>
              </p14:nvContentPartPr>
              <p14:xfrm>
                <a:off x="993892" y="5246662"/>
                <a:ext cx="146880" cy="171000"/>
              </p14:xfrm>
            </p:contentPart>
          </mc:Choice>
          <mc:Fallback xmlns="">
            <p:pic>
              <p:nvPicPr>
                <p:cNvPr id="109" name="Ink 108">
                  <a:extLst>
                    <a:ext uri="{FF2B5EF4-FFF2-40B4-BE49-F238E27FC236}">
                      <a16:creationId xmlns:a16="http://schemas.microsoft.com/office/drawing/2014/main" id="{46913AF2-2ABE-1035-7DA8-CE2B147A261C}"/>
                    </a:ext>
                  </a:extLst>
                </p:cNvPr>
                <p:cNvPicPr/>
                <p:nvPr/>
              </p:nvPicPr>
              <p:blipFill>
                <a:blip r:embed="rId187"/>
                <a:stretch>
                  <a:fillRect/>
                </a:stretch>
              </p:blipFill>
              <p:spPr>
                <a:xfrm>
                  <a:off x="984892" y="5238022"/>
                  <a:ext cx="1645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0" name="Ink 109">
                  <a:extLst>
                    <a:ext uri="{FF2B5EF4-FFF2-40B4-BE49-F238E27FC236}">
                      <a16:creationId xmlns:a16="http://schemas.microsoft.com/office/drawing/2014/main" id="{72D8BEAA-7A82-EF68-A771-F60EC67771EC}"/>
                    </a:ext>
                  </a:extLst>
                </p14:cNvPr>
                <p14:cNvContentPartPr/>
                <p14:nvPr/>
              </p14:nvContentPartPr>
              <p14:xfrm>
                <a:off x="1170652" y="5247382"/>
                <a:ext cx="68760" cy="173160"/>
              </p14:xfrm>
            </p:contentPart>
          </mc:Choice>
          <mc:Fallback xmlns="">
            <p:pic>
              <p:nvPicPr>
                <p:cNvPr id="110" name="Ink 109">
                  <a:extLst>
                    <a:ext uri="{FF2B5EF4-FFF2-40B4-BE49-F238E27FC236}">
                      <a16:creationId xmlns:a16="http://schemas.microsoft.com/office/drawing/2014/main" id="{72D8BEAA-7A82-EF68-A771-F60EC67771EC}"/>
                    </a:ext>
                  </a:extLst>
                </p:cNvPr>
                <p:cNvPicPr/>
                <p:nvPr/>
              </p:nvPicPr>
              <p:blipFill>
                <a:blip r:embed="rId189"/>
                <a:stretch>
                  <a:fillRect/>
                </a:stretch>
              </p:blipFill>
              <p:spPr>
                <a:xfrm>
                  <a:off x="1161652" y="5238742"/>
                  <a:ext cx="864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1" name="Ink 110">
                  <a:extLst>
                    <a:ext uri="{FF2B5EF4-FFF2-40B4-BE49-F238E27FC236}">
                      <a16:creationId xmlns:a16="http://schemas.microsoft.com/office/drawing/2014/main" id="{7E21330A-FFC8-A859-E744-2A5711302954}"/>
                    </a:ext>
                  </a:extLst>
                </p14:cNvPr>
                <p14:cNvContentPartPr/>
                <p14:nvPr/>
              </p14:nvContentPartPr>
              <p14:xfrm>
                <a:off x="1235812" y="5317582"/>
                <a:ext cx="46800" cy="27720"/>
              </p14:xfrm>
            </p:contentPart>
          </mc:Choice>
          <mc:Fallback xmlns="">
            <p:pic>
              <p:nvPicPr>
                <p:cNvPr id="111" name="Ink 110">
                  <a:extLst>
                    <a:ext uri="{FF2B5EF4-FFF2-40B4-BE49-F238E27FC236}">
                      <a16:creationId xmlns:a16="http://schemas.microsoft.com/office/drawing/2014/main" id="{7E21330A-FFC8-A859-E744-2A5711302954}"/>
                    </a:ext>
                  </a:extLst>
                </p:cNvPr>
                <p:cNvPicPr/>
                <p:nvPr/>
              </p:nvPicPr>
              <p:blipFill>
                <a:blip r:embed="rId191"/>
                <a:stretch>
                  <a:fillRect/>
                </a:stretch>
              </p:blipFill>
              <p:spPr>
                <a:xfrm>
                  <a:off x="1226812" y="5308942"/>
                  <a:ext cx="644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2" name="Ink 111">
                  <a:extLst>
                    <a:ext uri="{FF2B5EF4-FFF2-40B4-BE49-F238E27FC236}">
                      <a16:creationId xmlns:a16="http://schemas.microsoft.com/office/drawing/2014/main" id="{ADC28243-F29C-AC4D-DC78-68C04AF20AA2}"/>
                    </a:ext>
                  </a:extLst>
                </p14:cNvPr>
                <p14:cNvContentPartPr/>
                <p14:nvPr/>
              </p14:nvContentPartPr>
              <p14:xfrm>
                <a:off x="1315012" y="5226502"/>
                <a:ext cx="104400" cy="179280"/>
              </p14:xfrm>
            </p:contentPart>
          </mc:Choice>
          <mc:Fallback xmlns="">
            <p:pic>
              <p:nvPicPr>
                <p:cNvPr id="112" name="Ink 111">
                  <a:extLst>
                    <a:ext uri="{FF2B5EF4-FFF2-40B4-BE49-F238E27FC236}">
                      <a16:creationId xmlns:a16="http://schemas.microsoft.com/office/drawing/2014/main" id="{ADC28243-F29C-AC4D-DC78-68C04AF20AA2}"/>
                    </a:ext>
                  </a:extLst>
                </p:cNvPr>
                <p:cNvPicPr/>
                <p:nvPr/>
              </p:nvPicPr>
              <p:blipFill>
                <a:blip r:embed="rId193"/>
                <a:stretch>
                  <a:fillRect/>
                </a:stretch>
              </p:blipFill>
              <p:spPr>
                <a:xfrm>
                  <a:off x="1306012" y="5217862"/>
                  <a:ext cx="1220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3" name="Ink 112">
                  <a:extLst>
                    <a:ext uri="{FF2B5EF4-FFF2-40B4-BE49-F238E27FC236}">
                      <a16:creationId xmlns:a16="http://schemas.microsoft.com/office/drawing/2014/main" id="{115BA726-35FB-FB74-A4C7-42FDFA321350}"/>
                    </a:ext>
                  </a:extLst>
                </p14:cNvPr>
                <p14:cNvContentPartPr/>
                <p14:nvPr/>
              </p14:nvContentPartPr>
              <p14:xfrm>
                <a:off x="1644412" y="5144782"/>
                <a:ext cx="133920" cy="235440"/>
              </p14:xfrm>
            </p:contentPart>
          </mc:Choice>
          <mc:Fallback xmlns="">
            <p:pic>
              <p:nvPicPr>
                <p:cNvPr id="113" name="Ink 112">
                  <a:extLst>
                    <a:ext uri="{FF2B5EF4-FFF2-40B4-BE49-F238E27FC236}">
                      <a16:creationId xmlns:a16="http://schemas.microsoft.com/office/drawing/2014/main" id="{115BA726-35FB-FB74-A4C7-42FDFA321350}"/>
                    </a:ext>
                  </a:extLst>
                </p:cNvPr>
                <p:cNvPicPr/>
                <p:nvPr/>
              </p:nvPicPr>
              <p:blipFill>
                <a:blip r:embed="rId195"/>
                <a:stretch>
                  <a:fillRect/>
                </a:stretch>
              </p:blipFill>
              <p:spPr>
                <a:xfrm>
                  <a:off x="1635772" y="5135782"/>
                  <a:ext cx="1515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4" name="Ink 113">
                  <a:extLst>
                    <a:ext uri="{FF2B5EF4-FFF2-40B4-BE49-F238E27FC236}">
                      <a16:creationId xmlns:a16="http://schemas.microsoft.com/office/drawing/2014/main" id="{9F9281BC-C428-B9FB-874B-9608F044AF3E}"/>
                    </a:ext>
                  </a:extLst>
                </p14:cNvPr>
                <p14:cNvContentPartPr/>
                <p14:nvPr/>
              </p14:nvContentPartPr>
              <p14:xfrm>
                <a:off x="1817572" y="5281582"/>
                <a:ext cx="73080" cy="67320"/>
              </p14:xfrm>
            </p:contentPart>
          </mc:Choice>
          <mc:Fallback xmlns="">
            <p:pic>
              <p:nvPicPr>
                <p:cNvPr id="114" name="Ink 113">
                  <a:extLst>
                    <a:ext uri="{FF2B5EF4-FFF2-40B4-BE49-F238E27FC236}">
                      <a16:creationId xmlns:a16="http://schemas.microsoft.com/office/drawing/2014/main" id="{9F9281BC-C428-B9FB-874B-9608F044AF3E}"/>
                    </a:ext>
                  </a:extLst>
                </p:cNvPr>
                <p:cNvPicPr/>
                <p:nvPr/>
              </p:nvPicPr>
              <p:blipFill>
                <a:blip r:embed="rId197"/>
                <a:stretch>
                  <a:fillRect/>
                </a:stretch>
              </p:blipFill>
              <p:spPr>
                <a:xfrm>
                  <a:off x="1808572" y="5272582"/>
                  <a:ext cx="907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5" name="Ink 114">
                  <a:extLst>
                    <a:ext uri="{FF2B5EF4-FFF2-40B4-BE49-F238E27FC236}">
                      <a16:creationId xmlns:a16="http://schemas.microsoft.com/office/drawing/2014/main" id="{4492F692-BB53-F1AA-9089-5C3C3E08575A}"/>
                    </a:ext>
                  </a:extLst>
                </p14:cNvPr>
                <p14:cNvContentPartPr/>
                <p14:nvPr/>
              </p14:nvContentPartPr>
              <p14:xfrm>
                <a:off x="1938172" y="5265382"/>
                <a:ext cx="88200" cy="79560"/>
              </p14:xfrm>
            </p:contentPart>
          </mc:Choice>
          <mc:Fallback xmlns="">
            <p:pic>
              <p:nvPicPr>
                <p:cNvPr id="115" name="Ink 114">
                  <a:extLst>
                    <a:ext uri="{FF2B5EF4-FFF2-40B4-BE49-F238E27FC236}">
                      <a16:creationId xmlns:a16="http://schemas.microsoft.com/office/drawing/2014/main" id="{4492F692-BB53-F1AA-9089-5C3C3E08575A}"/>
                    </a:ext>
                  </a:extLst>
                </p:cNvPr>
                <p:cNvPicPr/>
                <p:nvPr/>
              </p:nvPicPr>
              <p:blipFill>
                <a:blip r:embed="rId199"/>
                <a:stretch>
                  <a:fillRect/>
                </a:stretch>
              </p:blipFill>
              <p:spPr>
                <a:xfrm>
                  <a:off x="1929172" y="5256742"/>
                  <a:ext cx="1058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6" name="Ink 115">
                  <a:extLst>
                    <a:ext uri="{FF2B5EF4-FFF2-40B4-BE49-F238E27FC236}">
                      <a16:creationId xmlns:a16="http://schemas.microsoft.com/office/drawing/2014/main" id="{4B1E4453-75F5-9C83-4FD7-4AFC9E8B95B6}"/>
                    </a:ext>
                  </a:extLst>
                </p14:cNvPr>
                <p14:cNvContentPartPr/>
                <p14:nvPr/>
              </p14:nvContentPartPr>
              <p14:xfrm>
                <a:off x="2080012" y="5154142"/>
                <a:ext cx="62640" cy="188280"/>
              </p14:xfrm>
            </p:contentPart>
          </mc:Choice>
          <mc:Fallback xmlns="">
            <p:pic>
              <p:nvPicPr>
                <p:cNvPr id="116" name="Ink 115">
                  <a:extLst>
                    <a:ext uri="{FF2B5EF4-FFF2-40B4-BE49-F238E27FC236}">
                      <a16:creationId xmlns:a16="http://schemas.microsoft.com/office/drawing/2014/main" id="{4B1E4453-75F5-9C83-4FD7-4AFC9E8B95B6}"/>
                    </a:ext>
                  </a:extLst>
                </p:cNvPr>
                <p:cNvPicPr/>
                <p:nvPr/>
              </p:nvPicPr>
              <p:blipFill>
                <a:blip r:embed="rId201"/>
                <a:stretch>
                  <a:fillRect/>
                </a:stretch>
              </p:blipFill>
              <p:spPr>
                <a:xfrm>
                  <a:off x="2071372" y="5145502"/>
                  <a:ext cx="802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7" name="Ink 116">
                  <a:extLst>
                    <a:ext uri="{FF2B5EF4-FFF2-40B4-BE49-F238E27FC236}">
                      <a16:creationId xmlns:a16="http://schemas.microsoft.com/office/drawing/2014/main" id="{083E0583-3847-C6B8-0404-B728A0F22D97}"/>
                    </a:ext>
                  </a:extLst>
                </p14:cNvPr>
                <p14:cNvContentPartPr/>
                <p14:nvPr/>
              </p14:nvContentPartPr>
              <p14:xfrm>
                <a:off x="2066692" y="5247022"/>
                <a:ext cx="89280" cy="37080"/>
              </p14:xfrm>
            </p:contentPart>
          </mc:Choice>
          <mc:Fallback xmlns="">
            <p:pic>
              <p:nvPicPr>
                <p:cNvPr id="117" name="Ink 116">
                  <a:extLst>
                    <a:ext uri="{FF2B5EF4-FFF2-40B4-BE49-F238E27FC236}">
                      <a16:creationId xmlns:a16="http://schemas.microsoft.com/office/drawing/2014/main" id="{083E0583-3847-C6B8-0404-B728A0F22D97}"/>
                    </a:ext>
                  </a:extLst>
                </p:cNvPr>
                <p:cNvPicPr/>
                <p:nvPr/>
              </p:nvPicPr>
              <p:blipFill>
                <a:blip r:embed="rId203"/>
                <a:stretch>
                  <a:fillRect/>
                </a:stretch>
              </p:blipFill>
              <p:spPr>
                <a:xfrm>
                  <a:off x="2057692" y="5238382"/>
                  <a:ext cx="1069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8" name="Ink 117">
                  <a:extLst>
                    <a:ext uri="{FF2B5EF4-FFF2-40B4-BE49-F238E27FC236}">
                      <a16:creationId xmlns:a16="http://schemas.microsoft.com/office/drawing/2014/main" id="{BAF5094D-5206-DED7-FC90-34AA5097A676}"/>
                    </a:ext>
                  </a:extLst>
                </p14:cNvPr>
                <p14:cNvContentPartPr/>
                <p14:nvPr/>
              </p14:nvContentPartPr>
              <p14:xfrm>
                <a:off x="710212" y="3920782"/>
                <a:ext cx="26640" cy="425520"/>
              </p14:xfrm>
            </p:contentPart>
          </mc:Choice>
          <mc:Fallback xmlns="">
            <p:pic>
              <p:nvPicPr>
                <p:cNvPr id="118" name="Ink 117">
                  <a:extLst>
                    <a:ext uri="{FF2B5EF4-FFF2-40B4-BE49-F238E27FC236}">
                      <a16:creationId xmlns:a16="http://schemas.microsoft.com/office/drawing/2014/main" id="{BAF5094D-5206-DED7-FC90-34AA5097A676}"/>
                    </a:ext>
                  </a:extLst>
                </p:cNvPr>
                <p:cNvPicPr/>
                <p:nvPr/>
              </p:nvPicPr>
              <p:blipFill>
                <a:blip r:embed="rId205"/>
                <a:stretch>
                  <a:fillRect/>
                </a:stretch>
              </p:blipFill>
              <p:spPr>
                <a:xfrm>
                  <a:off x="701572" y="3911782"/>
                  <a:ext cx="4428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9" name="Ink 118">
                  <a:extLst>
                    <a:ext uri="{FF2B5EF4-FFF2-40B4-BE49-F238E27FC236}">
                      <a16:creationId xmlns:a16="http://schemas.microsoft.com/office/drawing/2014/main" id="{240BD472-7138-DBD8-BD1D-BC03B1851F2C}"/>
                    </a:ext>
                  </a:extLst>
                </p14:cNvPr>
                <p14:cNvContentPartPr/>
                <p14:nvPr/>
              </p14:nvContentPartPr>
              <p14:xfrm>
                <a:off x="696532" y="4338742"/>
                <a:ext cx="1900440" cy="92520"/>
              </p14:xfrm>
            </p:contentPart>
          </mc:Choice>
          <mc:Fallback xmlns="">
            <p:pic>
              <p:nvPicPr>
                <p:cNvPr id="119" name="Ink 118">
                  <a:extLst>
                    <a:ext uri="{FF2B5EF4-FFF2-40B4-BE49-F238E27FC236}">
                      <a16:creationId xmlns:a16="http://schemas.microsoft.com/office/drawing/2014/main" id="{240BD472-7138-DBD8-BD1D-BC03B1851F2C}"/>
                    </a:ext>
                  </a:extLst>
                </p:cNvPr>
                <p:cNvPicPr/>
                <p:nvPr/>
              </p:nvPicPr>
              <p:blipFill>
                <a:blip r:embed="rId207"/>
                <a:stretch>
                  <a:fillRect/>
                </a:stretch>
              </p:blipFill>
              <p:spPr>
                <a:xfrm>
                  <a:off x="687892" y="4329742"/>
                  <a:ext cx="19180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 name="Ink 119">
                  <a:extLst>
                    <a:ext uri="{FF2B5EF4-FFF2-40B4-BE49-F238E27FC236}">
                      <a16:creationId xmlns:a16="http://schemas.microsoft.com/office/drawing/2014/main" id="{618C622A-9853-048D-BEB3-BFA731832EF0}"/>
                    </a:ext>
                  </a:extLst>
                </p14:cNvPr>
                <p14:cNvContentPartPr/>
                <p14:nvPr/>
              </p14:nvContentPartPr>
              <p14:xfrm>
                <a:off x="665932" y="3823222"/>
                <a:ext cx="2050920" cy="483120"/>
              </p14:xfrm>
            </p:contentPart>
          </mc:Choice>
          <mc:Fallback xmlns="">
            <p:pic>
              <p:nvPicPr>
                <p:cNvPr id="120" name="Ink 119">
                  <a:extLst>
                    <a:ext uri="{FF2B5EF4-FFF2-40B4-BE49-F238E27FC236}">
                      <a16:creationId xmlns:a16="http://schemas.microsoft.com/office/drawing/2014/main" id="{618C622A-9853-048D-BEB3-BFA731832EF0}"/>
                    </a:ext>
                  </a:extLst>
                </p:cNvPr>
                <p:cNvPicPr/>
                <p:nvPr/>
              </p:nvPicPr>
              <p:blipFill>
                <a:blip r:embed="rId209"/>
                <a:stretch>
                  <a:fillRect/>
                </a:stretch>
              </p:blipFill>
              <p:spPr>
                <a:xfrm>
                  <a:off x="656932" y="3814582"/>
                  <a:ext cx="206856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1" name="Ink 120">
                  <a:extLst>
                    <a:ext uri="{FF2B5EF4-FFF2-40B4-BE49-F238E27FC236}">
                      <a16:creationId xmlns:a16="http://schemas.microsoft.com/office/drawing/2014/main" id="{4DEC75E5-AC4C-C42A-B2DB-12E792D077CC}"/>
                    </a:ext>
                  </a:extLst>
                </p14:cNvPr>
                <p14:cNvContentPartPr/>
                <p14:nvPr/>
              </p14:nvContentPartPr>
              <p14:xfrm>
                <a:off x="846652" y="4119862"/>
                <a:ext cx="47160" cy="141120"/>
              </p14:xfrm>
            </p:contentPart>
          </mc:Choice>
          <mc:Fallback xmlns="">
            <p:pic>
              <p:nvPicPr>
                <p:cNvPr id="121" name="Ink 120">
                  <a:extLst>
                    <a:ext uri="{FF2B5EF4-FFF2-40B4-BE49-F238E27FC236}">
                      <a16:creationId xmlns:a16="http://schemas.microsoft.com/office/drawing/2014/main" id="{4DEC75E5-AC4C-C42A-B2DB-12E792D077CC}"/>
                    </a:ext>
                  </a:extLst>
                </p:cNvPr>
                <p:cNvPicPr/>
                <p:nvPr/>
              </p:nvPicPr>
              <p:blipFill>
                <a:blip r:embed="rId211"/>
                <a:stretch>
                  <a:fillRect/>
                </a:stretch>
              </p:blipFill>
              <p:spPr>
                <a:xfrm>
                  <a:off x="838012" y="4111222"/>
                  <a:ext cx="648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2" name="Ink 121">
                  <a:extLst>
                    <a:ext uri="{FF2B5EF4-FFF2-40B4-BE49-F238E27FC236}">
                      <a16:creationId xmlns:a16="http://schemas.microsoft.com/office/drawing/2014/main" id="{840DF87E-9572-70D0-1BCE-A40435C6864D}"/>
                    </a:ext>
                  </a:extLst>
                </p14:cNvPr>
                <p14:cNvContentPartPr/>
                <p14:nvPr/>
              </p14:nvContentPartPr>
              <p14:xfrm>
                <a:off x="839812" y="4062982"/>
                <a:ext cx="190440" cy="227520"/>
              </p14:xfrm>
            </p:contentPart>
          </mc:Choice>
          <mc:Fallback xmlns="">
            <p:pic>
              <p:nvPicPr>
                <p:cNvPr id="122" name="Ink 121">
                  <a:extLst>
                    <a:ext uri="{FF2B5EF4-FFF2-40B4-BE49-F238E27FC236}">
                      <a16:creationId xmlns:a16="http://schemas.microsoft.com/office/drawing/2014/main" id="{840DF87E-9572-70D0-1BCE-A40435C6864D}"/>
                    </a:ext>
                  </a:extLst>
                </p:cNvPr>
                <p:cNvPicPr/>
                <p:nvPr/>
              </p:nvPicPr>
              <p:blipFill>
                <a:blip r:embed="rId213"/>
                <a:stretch>
                  <a:fillRect/>
                </a:stretch>
              </p:blipFill>
              <p:spPr>
                <a:xfrm>
                  <a:off x="831172" y="4054342"/>
                  <a:ext cx="2080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3" name="Ink 122">
                  <a:extLst>
                    <a:ext uri="{FF2B5EF4-FFF2-40B4-BE49-F238E27FC236}">
                      <a16:creationId xmlns:a16="http://schemas.microsoft.com/office/drawing/2014/main" id="{4DCD62C9-C52A-CBFC-A9ED-177D9E94B7E5}"/>
                    </a:ext>
                  </a:extLst>
                </p14:cNvPr>
                <p14:cNvContentPartPr/>
                <p14:nvPr/>
              </p14:nvContentPartPr>
              <p14:xfrm>
                <a:off x="1110532" y="4142542"/>
                <a:ext cx="30960" cy="126720"/>
              </p14:xfrm>
            </p:contentPart>
          </mc:Choice>
          <mc:Fallback xmlns="">
            <p:pic>
              <p:nvPicPr>
                <p:cNvPr id="123" name="Ink 122">
                  <a:extLst>
                    <a:ext uri="{FF2B5EF4-FFF2-40B4-BE49-F238E27FC236}">
                      <a16:creationId xmlns:a16="http://schemas.microsoft.com/office/drawing/2014/main" id="{4DCD62C9-C52A-CBFC-A9ED-177D9E94B7E5}"/>
                    </a:ext>
                  </a:extLst>
                </p:cNvPr>
                <p:cNvPicPr/>
                <p:nvPr/>
              </p:nvPicPr>
              <p:blipFill>
                <a:blip r:embed="rId215"/>
                <a:stretch>
                  <a:fillRect/>
                </a:stretch>
              </p:blipFill>
              <p:spPr>
                <a:xfrm>
                  <a:off x="1101532" y="4133902"/>
                  <a:ext cx="486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4" name="Ink 123">
                  <a:extLst>
                    <a:ext uri="{FF2B5EF4-FFF2-40B4-BE49-F238E27FC236}">
                      <a16:creationId xmlns:a16="http://schemas.microsoft.com/office/drawing/2014/main" id="{B73F6B88-7590-4C1C-1525-13EC76792938}"/>
                    </a:ext>
                  </a:extLst>
                </p14:cNvPr>
                <p14:cNvContentPartPr/>
                <p14:nvPr/>
              </p14:nvContentPartPr>
              <p14:xfrm>
                <a:off x="1056532" y="4117342"/>
                <a:ext cx="187920" cy="180000"/>
              </p14:xfrm>
            </p:contentPart>
          </mc:Choice>
          <mc:Fallback xmlns="">
            <p:pic>
              <p:nvPicPr>
                <p:cNvPr id="124" name="Ink 123">
                  <a:extLst>
                    <a:ext uri="{FF2B5EF4-FFF2-40B4-BE49-F238E27FC236}">
                      <a16:creationId xmlns:a16="http://schemas.microsoft.com/office/drawing/2014/main" id="{B73F6B88-7590-4C1C-1525-13EC76792938}"/>
                    </a:ext>
                  </a:extLst>
                </p:cNvPr>
                <p:cNvPicPr/>
                <p:nvPr/>
              </p:nvPicPr>
              <p:blipFill>
                <a:blip r:embed="rId217"/>
                <a:stretch>
                  <a:fillRect/>
                </a:stretch>
              </p:blipFill>
              <p:spPr>
                <a:xfrm>
                  <a:off x="1047892" y="4108342"/>
                  <a:ext cx="2055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5" name="Ink 124">
                  <a:extLst>
                    <a:ext uri="{FF2B5EF4-FFF2-40B4-BE49-F238E27FC236}">
                      <a16:creationId xmlns:a16="http://schemas.microsoft.com/office/drawing/2014/main" id="{2AF43E70-D25C-AAFF-2C46-E6B0F187C66F}"/>
                    </a:ext>
                  </a:extLst>
                </p14:cNvPr>
                <p14:cNvContentPartPr/>
                <p14:nvPr/>
              </p14:nvContentPartPr>
              <p14:xfrm>
                <a:off x="1277212" y="4147942"/>
                <a:ext cx="77400" cy="134640"/>
              </p14:xfrm>
            </p:contentPart>
          </mc:Choice>
          <mc:Fallback xmlns="">
            <p:pic>
              <p:nvPicPr>
                <p:cNvPr id="125" name="Ink 124">
                  <a:extLst>
                    <a:ext uri="{FF2B5EF4-FFF2-40B4-BE49-F238E27FC236}">
                      <a16:creationId xmlns:a16="http://schemas.microsoft.com/office/drawing/2014/main" id="{2AF43E70-D25C-AAFF-2C46-E6B0F187C66F}"/>
                    </a:ext>
                  </a:extLst>
                </p:cNvPr>
                <p:cNvPicPr/>
                <p:nvPr/>
              </p:nvPicPr>
              <p:blipFill>
                <a:blip r:embed="rId219"/>
                <a:stretch>
                  <a:fillRect/>
                </a:stretch>
              </p:blipFill>
              <p:spPr>
                <a:xfrm>
                  <a:off x="1268572" y="4139302"/>
                  <a:ext cx="950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6" name="Ink 125">
                  <a:extLst>
                    <a:ext uri="{FF2B5EF4-FFF2-40B4-BE49-F238E27FC236}">
                      <a16:creationId xmlns:a16="http://schemas.microsoft.com/office/drawing/2014/main" id="{D081A943-DCE4-475F-614A-18B366C91C67}"/>
                    </a:ext>
                  </a:extLst>
                </p14:cNvPr>
                <p14:cNvContentPartPr/>
                <p14:nvPr/>
              </p14:nvContentPartPr>
              <p14:xfrm>
                <a:off x="1313212" y="4209142"/>
                <a:ext cx="61560" cy="19440"/>
              </p14:xfrm>
            </p:contentPart>
          </mc:Choice>
          <mc:Fallback xmlns="">
            <p:pic>
              <p:nvPicPr>
                <p:cNvPr id="126" name="Ink 125">
                  <a:extLst>
                    <a:ext uri="{FF2B5EF4-FFF2-40B4-BE49-F238E27FC236}">
                      <a16:creationId xmlns:a16="http://schemas.microsoft.com/office/drawing/2014/main" id="{D081A943-DCE4-475F-614A-18B366C91C67}"/>
                    </a:ext>
                  </a:extLst>
                </p:cNvPr>
                <p:cNvPicPr/>
                <p:nvPr/>
              </p:nvPicPr>
              <p:blipFill>
                <a:blip r:embed="rId221"/>
                <a:stretch>
                  <a:fillRect/>
                </a:stretch>
              </p:blipFill>
              <p:spPr>
                <a:xfrm>
                  <a:off x="1304572" y="4200142"/>
                  <a:ext cx="79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7" name="Ink 126">
                  <a:extLst>
                    <a:ext uri="{FF2B5EF4-FFF2-40B4-BE49-F238E27FC236}">
                      <a16:creationId xmlns:a16="http://schemas.microsoft.com/office/drawing/2014/main" id="{4BE714A0-D31D-4BB7-AB1D-A27D3F345630}"/>
                    </a:ext>
                  </a:extLst>
                </p14:cNvPr>
                <p14:cNvContentPartPr/>
                <p14:nvPr/>
              </p14:nvContentPartPr>
              <p14:xfrm>
                <a:off x="1389172" y="4074502"/>
                <a:ext cx="119880" cy="212040"/>
              </p14:xfrm>
            </p:contentPart>
          </mc:Choice>
          <mc:Fallback xmlns="">
            <p:pic>
              <p:nvPicPr>
                <p:cNvPr id="127" name="Ink 126">
                  <a:extLst>
                    <a:ext uri="{FF2B5EF4-FFF2-40B4-BE49-F238E27FC236}">
                      <a16:creationId xmlns:a16="http://schemas.microsoft.com/office/drawing/2014/main" id="{4BE714A0-D31D-4BB7-AB1D-A27D3F345630}"/>
                    </a:ext>
                  </a:extLst>
                </p:cNvPr>
                <p:cNvPicPr/>
                <p:nvPr/>
              </p:nvPicPr>
              <p:blipFill>
                <a:blip r:embed="rId223"/>
                <a:stretch>
                  <a:fillRect/>
                </a:stretch>
              </p:blipFill>
              <p:spPr>
                <a:xfrm>
                  <a:off x="1380172" y="4065862"/>
                  <a:ext cx="13752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8" name="Ink 127">
                  <a:extLst>
                    <a:ext uri="{FF2B5EF4-FFF2-40B4-BE49-F238E27FC236}">
                      <a16:creationId xmlns:a16="http://schemas.microsoft.com/office/drawing/2014/main" id="{3BA268E2-3787-6ABF-A280-3C40A038372D}"/>
                    </a:ext>
                  </a:extLst>
                </p14:cNvPr>
                <p14:cNvContentPartPr/>
                <p14:nvPr/>
              </p14:nvContentPartPr>
              <p14:xfrm>
                <a:off x="1704892" y="3988822"/>
                <a:ext cx="163800" cy="299160"/>
              </p14:xfrm>
            </p:contentPart>
          </mc:Choice>
          <mc:Fallback xmlns="">
            <p:pic>
              <p:nvPicPr>
                <p:cNvPr id="128" name="Ink 127">
                  <a:extLst>
                    <a:ext uri="{FF2B5EF4-FFF2-40B4-BE49-F238E27FC236}">
                      <a16:creationId xmlns:a16="http://schemas.microsoft.com/office/drawing/2014/main" id="{3BA268E2-3787-6ABF-A280-3C40A038372D}"/>
                    </a:ext>
                  </a:extLst>
                </p:cNvPr>
                <p:cNvPicPr/>
                <p:nvPr/>
              </p:nvPicPr>
              <p:blipFill>
                <a:blip r:embed="rId225"/>
                <a:stretch>
                  <a:fillRect/>
                </a:stretch>
              </p:blipFill>
              <p:spPr>
                <a:xfrm>
                  <a:off x="1695892" y="3980182"/>
                  <a:ext cx="1814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9" name="Ink 128">
                  <a:extLst>
                    <a:ext uri="{FF2B5EF4-FFF2-40B4-BE49-F238E27FC236}">
                      <a16:creationId xmlns:a16="http://schemas.microsoft.com/office/drawing/2014/main" id="{2E065958-76E5-9E32-67FC-C3513FD03325}"/>
                    </a:ext>
                  </a:extLst>
                </p14:cNvPr>
                <p14:cNvContentPartPr/>
                <p14:nvPr/>
              </p14:nvContentPartPr>
              <p14:xfrm>
                <a:off x="1779412" y="4134982"/>
                <a:ext cx="363240" cy="206280"/>
              </p14:xfrm>
            </p:contentPart>
          </mc:Choice>
          <mc:Fallback xmlns="">
            <p:pic>
              <p:nvPicPr>
                <p:cNvPr id="129" name="Ink 128">
                  <a:extLst>
                    <a:ext uri="{FF2B5EF4-FFF2-40B4-BE49-F238E27FC236}">
                      <a16:creationId xmlns:a16="http://schemas.microsoft.com/office/drawing/2014/main" id="{2E065958-76E5-9E32-67FC-C3513FD03325}"/>
                    </a:ext>
                  </a:extLst>
                </p:cNvPr>
                <p:cNvPicPr/>
                <p:nvPr/>
              </p:nvPicPr>
              <p:blipFill>
                <a:blip r:embed="rId227"/>
                <a:stretch>
                  <a:fillRect/>
                </a:stretch>
              </p:blipFill>
              <p:spPr>
                <a:xfrm>
                  <a:off x="1770772" y="4125982"/>
                  <a:ext cx="3808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0" name="Ink 129">
                  <a:extLst>
                    <a:ext uri="{FF2B5EF4-FFF2-40B4-BE49-F238E27FC236}">
                      <a16:creationId xmlns:a16="http://schemas.microsoft.com/office/drawing/2014/main" id="{0FFCE0DC-F917-75CE-DA07-3A09B3C5D841}"/>
                    </a:ext>
                  </a:extLst>
                </p14:cNvPr>
                <p14:cNvContentPartPr/>
                <p14:nvPr/>
              </p14:nvContentPartPr>
              <p14:xfrm>
                <a:off x="2150932" y="4034182"/>
                <a:ext cx="16920" cy="10440"/>
              </p14:xfrm>
            </p:contentPart>
          </mc:Choice>
          <mc:Fallback xmlns="">
            <p:pic>
              <p:nvPicPr>
                <p:cNvPr id="130" name="Ink 129">
                  <a:extLst>
                    <a:ext uri="{FF2B5EF4-FFF2-40B4-BE49-F238E27FC236}">
                      <a16:creationId xmlns:a16="http://schemas.microsoft.com/office/drawing/2014/main" id="{0FFCE0DC-F917-75CE-DA07-3A09B3C5D841}"/>
                    </a:ext>
                  </a:extLst>
                </p:cNvPr>
                <p:cNvPicPr/>
                <p:nvPr/>
              </p:nvPicPr>
              <p:blipFill>
                <a:blip r:embed="rId229"/>
                <a:stretch>
                  <a:fillRect/>
                </a:stretch>
              </p:blipFill>
              <p:spPr>
                <a:xfrm>
                  <a:off x="2142292" y="4025182"/>
                  <a:ext cx="345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3" name="Ink 132">
                  <a:extLst>
                    <a:ext uri="{FF2B5EF4-FFF2-40B4-BE49-F238E27FC236}">
                      <a16:creationId xmlns:a16="http://schemas.microsoft.com/office/drawing/2014/main" id="{6DB228AE-8BF6-98FB-34C1-1D17215D4123}"/>
                    </a:ext>
                  </a:extLst>
                </p14:cNvPr>
                <p14:cNvContentPartPr/>
                <p14:nvPr/>
              </p14:nvContentPartPr>
              <p14:xfrm>
                <a:off x="5758852" y="3858502"/>
                <a:ext cx="114120" cy="262440"/>
              </p14:xfrm>
            </p:contentPart>
          </mc:Choice>
          <mc:Fallback xmlns="">
            <p:pic>
              <p:nvPicPr>
                <p:cNvPr id="133" name="Ink 132">
                  <a:extLst>
                    <a:ext uri="{FF2B5EF4-FFF2-40B4-BE49-F238E27FC236}">
                      <a16:creationId xmlns:a16="http://schemas.microsoft.com/office/drawing/2014/main" id="{6DB228AE-8BF6-98FB-34C1-1D17215D4123}"/>
                    </a:ext>
                  </a:extLst>
                </p:cNvPr>
                <p:cNvPicPr/>
                <p:nvPr/>
              </p:nvPicPr>
              <p:blipFill>
                <a:blip r:embed="rId231"/>
                <a:stretch>
                  <a:fillRect/>
                </a:stretch>
              </p:blipFill>
              <p:spPr>
                <a:xfrm>
                  <a:off x="5749852" y="3849862"/>
                  <a:ext cx="1317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4" name="Ink 133">
                  <a:extLst>
                    <a:ext uri="{FF2B5EF4-FFF2-40B4-BE49-F238E27FC236}">
                      <a16:creationId xmlns:a16="http://schemas.microsoft.com/office/drawing/2014/main" id="{493655C5-8CB9-FA6E-7595-7373DB01908B}"/>
                    </a:ext>
                  </a:extLst>
                </p14:cNvPr>
                <p14:cNvContentPartPr/>
                <p14:nvPr/>
              </p14:nvContentPartPr>
              <p14:xfrm>
                <a:off x="5904292" y="3816742"/>
                <a:ext cx="92520" cy="299160"/>
              </p14:xfrm>
            </p:contentPart>
          </mc:Choice>
          <mc:Fallback xmlns="">
            <p:pic>
              <p:nvPicPr>
                <p:cNvPr id="134" name="Ink 133">
                  <a:extLst>
                    <a:ext uri="{FF2B5EF4-FFF2-40B4-BE49-F238E27FC236}">
                      <a16:creationId xmlns:a16="http://schemas.microsoft.com/office/drawing/2014/main" id="{493655C5-8CB9-FA6E-7595-7373DB01908B}"/>
                    </a:ext>
                  </a:extLst>
                </p:cNvPr>
                <p:cNvPicPr/>
                <p:nvPr/>
              </p:nvPicPr>
              <p:blipFill>
                <a:blip r:embed="rId233"/>
                <a:stretch>
                  <a:fillRect/>
                </a:stretch>
              </p:blipFill>
              <p:spPr>
                <a:xfrm>
                  <a:off x="5895292" y="3807742"/>
                  <a:ext cx="11016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5" name="Ink 134">
                  <a:extLst>
                    <a:ext uri="{FF2B5EF4-FFF2-40B4-BE49-F238E27FC236}">
                      <a16:creationId xmlns:a16="http://schemas.microsoft.com/office/drawing/2014/main" id="{1EBAA067-7B4A-381B-C03B-550A528F2C48}"/>
                    </a:ext>
                  </a:extLst>
                </p14:cNvPr>
                <p14:cNvContentPartPr/>
                <p14:nvPr/>
              </p14:nvContentPartPr>
              <p14:xfrm>
                <a:off x="5989252" y="3976582"/>
                <a:ext cx="331200" cy="222840"/>
              </p14:xfrm>
            </p:contentPart>
          </mc:Choice>
          <mc:Fallback xmlns="">
            <p:pic>
              <p:nvPicPr>
                <p:cNvPr id="135" name="Ink 134">
                  <a:extLst>
                    <a:ext uri="{FF2B5EF4-FFF2-40B4-BE49-F238E27FC236}">
                      <a16:creationId xmlns:a16="http://schemas.microsoft.com/office/drawing/2014/main" id="{1EBAA067-7B4A-381B-C03B-550A528F2C48}"/>
                    </a:ext>
                  </a:extLst>
                </p:cNvPr>
                <p:cNvPicPr/>
                <p:nvPr/>
              </p:nvPicPr>
              <p:blipFill>
                <a:blip r:embed="rId235"/>
                <a:stretch>
                  <a:fillRect/>
                </a:stretch>
              </p:blipFill>
              <p:spPr>
                <a:xfrm>
                  <a:off x="5980612" y="3967942"/>
                  <a:ext cx="3488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6" name="Ink 135">
                  <a:extLst>
                    <a:ext uri="{FF2B5EF4-FFF2-40B4-BE49-F238E27FC236}">
                      <a16:creationId xmlns:a16="http://schemas.microsoft.com/office/drawing/2014/main" id="{EEAFE234-AC2C-AF7F-5693-B51DBB8450F2}"/>
                    </a:ext>
                  </a:extLst>
                </p14:cNvPr>
                <p14:cNvContentPartPr/>
                <p14:nvPr/>
              </p14:nvContentPartPr>
              <p14:xfrm>
                <a:off x="6339532" y="3956782"/>
                <a:ext cx="17640" cy="25920"/>
              </p14:xfrm>
            </p:contentPart>
          </mc:Choice>
          <mc:Fallback xmlns="">
            <p:pic>
              <p:nvPicPr>
                <p:cNvPr id="136" name="Ink 135">
                  <a:extLst>
                    <a:ext uri="{FF2B5EF4-FFF2-40B4-BE49-F238E27FC236}">
                      <a16:creationId xmlns:a16="http://schemas.microsoft.com/office/drawing/2014/main" id="{EEAFE234-AC2C-AF7F-5693-B51DBB8450F2}"/>
                    </a:ext>
                  </a:extLst>
                </p:cNvPr>
                <p:cNvPicPr/>
                <p:nvPr/>
              </p:nvPicPr>
              <p:blipFill>
                <a:blip r:embed="rId237"/>
                <a:stretch>
                  <a:fillRect/>
                </a:stretch>
              </p:blipFill>
              <p:spPr>
                <a:xfrm>
                  <a:off x="6330532" y="3948142"/>
                  <a:ext cx="352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7" name="Ink 136">
                  <a:extLst>
                    <a:ext uri="{FF2B5EF4-FFF2-40B4-BE49-F238E27FC236}">
                      <a16:creationId xmlns:a16="http://schemas.microsoft.com/office/drawing/2014/main" id="{C2B3A3C5-8E91-67B2-CD2D-053AD29E92BB}"/>
                    </a:ext>
                  </a:extLst>
                </p14:cNvPr>
                <p14:cNvContentPartPr/>
                <p14:nvPr/>
              </p14:nvContentPartPr>
              <p14:xfrm>
                <a:off x="6370132" y="3997462"/>
                <a:ext cx="123120" cy="178200"/>
              </p14:xfrm>
            </p:contentPart>
          </mc:Choice>
          <mc:Fallback xmlns="">
            <p:pic>
              <p:nvPicPr>
                <p:cNvPr id="137" name="Ink 136">
                  <a:extLst>
                    <a:ext uri="{FF2B5EF4-FFF2-40B4-BE49-F238E27FC236}">
                      <a16:creationId xmlns:a16="http://schemas.microsoft.com/office/drawing/2014/main" id="{C2B3A3C5-8E91-67B2-CD2D-053AD29E92BB}"/>
                    </a:ext>
                  </a:extLst>
                </p:cNvPr>
                <p:cNvPicPr/>
                <p:nvPr/>
              </p:nvPicPr>
              <p:blipFill>
                <a:blip r:embed="rId239"/>
                <a:stretch>
                  <a:fillRect/>
                </a:stretch>
              </p:blipFill>
              <p:spPr>
                <a:xfrm>
                  <a:off x="6361132" y="3988462"/>
                  <a:ext cx="1407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8" name="Ink 137">
                  <a:extLst>
                    <a:ext uri="{FF2B5EF4-FFF2-40B4-BE49-F238E27FC236}">
                      <a16:creationId xmlns:a16="http://schemas.microsoft.com/office/drawing/2014/main" id="{876AF2F1-9404-9109-031C-FFB42D81D463}"/>
                    </a:ext>
                  </a:extLst>
                </p14:cNvPr>
                <p14:cNvContentPartPr/>
                <p14:nvPr/>
              </p14:nvContentPartPr>
              <p14:xfrm>
                <a:off x="3647092" y="2603182"/>
                <a:ext cx="23400" cy="444240"/>
              </p14:xfrm>
            </p:contentPart>
          </mc:Choice>
          <mc:Fallback xmlns="">
            <p:pic>
              <p:nvPicPr>
                <p:cNvPr id="138" name="Ink 137">
                  <a:extLst>
                    <a:ext uri="{FF2B5EF4-FFF2-40B4-BE49-F238E27FC236}">
                      <a16:creationId xmlns:a16="http://schemas.microsoft.com/office/drawing/2014/main" id="{876AF2F1-9404-9109-031C-FFB42D81D463}"/>
                    </a:ext>
                  </a:extLst>
                </p:cNvPr>
                <p:cNvPicPr/>
                <p:nvPr/>
              </p:nvPicPr>
              <p:blipFill>
                <a:blip r:embed="rId241"/>
                <a:stretch>
                  <a:fillRect/>
                </a:stretch>
              </p:blipFill>
              <p:spPr>
                <a:xfrm>
                  <a:off x="3638452" y="2594182"/>
                  <a:ext cx="4104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39" name="Ink 138">
                  <a:extLst>
                    <a:ext uri="{FF2B5EF4-FFF2-40B4-BE49-F238E27FC236}">
                      <a16:creationId xmlns:a16="http://schemas.microsoft.com/office/drawing/2014/main" id="{8205CA66-4365-0E2F-405E-692066512C40}"/>
                    </a:ext>
                  </a:extLst>
                </p14:cNvPr>
                <p14:cNvContentPartPr/>
                <p14:nvPr/>
              </p14:nvContentPartPr>
              <p14:xfrm>
                <a:off x="3675532" y="3003502"/>
                <a:ext cx="2709720" cy="77040"/>
              </p14:xfrm>
            </p:contentPart>
          </mc:Choice>
          <mc:Fallback xmlns="">
            <p:pic>
              <p:nvPicPr>
                <p:cNvPr id="139" name="Ink 138">
                  <a:extLst>
                    <a:ext uri="{FF2B5EF4-FFF2-40B4-BE49-F238E27FC236}">
                      <a16:creationId xmlns:a16="http://schemas.microsoft.com/office/drawing/2014/main" id="{8205CA66-4365-0E2F-405E-692066512C40}"/>
                    </a:ext>
                  </a:extLst>
                </p:cNvPr>
                <p:cNvPicPr/>
                <p:nvPr/>
              </p:nvPicPr>
              <p:blipFill>
                <a:blip r:embed="rId243"/>
                <a:stretch>
                  <a:fillRect/>
                </a:stretch>
              </p:blipFill>
              <p:spPr>
                <a:xfrm>
                  <a:off x="3666892" y="2994862"/>
                  <a:ext cx="27273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0" name="Ink 139">
                  <a:extLst>
                    <a:ext uri="{FF2B5EF4-FFF2-40B4-BE49-F238E27FC236}">
                      <a16:creationId xmlns:a16="http://schemas.microsoft.com/office/drawing/2014/main" id="{932525BA-907B-7948-0F56-074D807FC8B0}"/>
                    </a:ext>
                  </a:extLst>
                </p14:cNvPr>
                <p14:cNvContentPartPr/>
                <p14:nvPr/>
              </p14:nvContentPartPr>
              <p14:xfrm>
                <a:off x="3694612" y="2520742"/>
                <a:ext cx="3031920" cy="466920"/>
              </p14:xfrm>
            </p:contentPart>
          </mc:Choice>
          <mc:Fallback xmlns="">
            <p:pic>
              <p:nvPicPr>
                <p:cNvPr id="140" name="Ink 139">
                  <a:extLst>
                    <a:ext uri="{FF2B5EF4-FFF2-40B4-BE49-F238E27FC236}">
                      <a16:creationId xmlns:a16="http://schemas.microsoft.com/office/drawing/2014/main" id="{932525BA-907B-7948-0F56-074D807FC8B0}"/>
                    </a:ext>
                  </a:extLst>
                </p:cNvPr>
                <p:cNvPicPr/>
                <p:nvPr/>
              </p:nvPicPr>
              <p:blipFill>
                <a:blip r:embed="rId245"/>
                <a:stretch>
                  <a:fillRect/>
                </a:stretch>
              </p:blipFill>
              <p:spPr>
                <a:xfrm>
                  <a:off x="3685972" y="2512102"/>
                  <a:ext cx="304956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1" name="Ink 140">
                  <a:extLst>
                    <a:ext uri="{FF2B5EF4-FFF2-40B4-BE49-F238E27FC236}">
                      <a16:creationId xmlns:a16="http://schemas.microsoft.com/office/drawing/2014/main" id="{20E48E83-8ED0-2877-0C82-E89114A30B1F}"/>
                    </a:ext>
                  </a:extLst>
                </p14:cNvPr>
                <p14:cNvContentPartPr/>
                <p14:nvPr/>
              </p14:nvContentPartPr>
              <p14:xfrm>
                <a:off x="3818452" y="2674462"/>
                <a:ext cx="262440" cy="289800"/>
              </p14:xfrm>
            </p:contentPart>
          </mc:Choice>
          <mc:Fallback xmlns="">
            <p:pic>
              <p:nvPicPr>
                <p:cNvPr id="141" name="Ink 140">
                  <a:extLst>
                    <a:ext uri="{FF2B5EF4-FFF2-40B4-BE49-F238E27FC236}">
                      <a16:creationId xmlns:a16="http://schemas.microsoft.com/office/drawing/2014/main" id="{20E48E83-8ED0-2877-0C82-E89114A30B1F}"/>
                    </a:ext>
                  </a:extLst>
                </p:cNvPr>
                <p:cNvPicPr/>
                <p:nvPr/>
              </p:nvPicPr>
              <p:blipFill>
                <a:blip r:embed="rId247"/>
                <a:stretch>
                  <a:fillRect/>
                </a:stretch>
              </p:blipFill>
              <p:spPr>
                <a:xfrm>
                  <a:off x="3809812" y="2665462"/>
                  <a:ext cx="2800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2" name="Ink 141">
                  <a:extLst>
                    <a:ext uri="{FF2B5EF4-FFF2-40B4-BE49-F238E27FC236}">
                      <a16:creationId xmlns:a16="http://schemas.microsoft.com/office/drawing/2014/main" id="{918612D4-196D-11F1-C44F-B435EE01F3E1}"/>
                    </a:ext>
                  </a:extLst>
                </p14:cNvPr>
                <p14:cNvContentPartPr/>
                <p14:nvPr/>
              </p14:nvContentPartPr>
              <p14:xfrm>
                <a:off x="4099612" y="2841142"/>
                <a:ext cx="84600" cy="105120"/>
              </p14:xfrm>
            </p:contentPart>
          </mc:Choice>
          <mc:Fallback xmlns="">
            <p:pic>
              <p:nvPicPr>
                <p:cNvPr id="142" name="Ink 141">
                  <a:extLst>
                    <a:ext uri="{FF2B5EF4-FFF2-40B4-BE49-F238E27FC236}">
                      <a16:creationId xmlns:a16="http://schemas.microsoft.com/office/drawing/2014/main" id="{918612D4-196D-11F1-C44F-B435EE01F3E1}"/>
                    </a:ext>
                  </a:extLst>
                </p:cNvPr>
                <p:cNvPicPr/>
                <p:nvPr/>
              </p:nvPicPr>
              <p:blipFill>
                <a:blip r:embed="rId249"/>
                <a:stretch>
                  <a:fillRect/>
                </a:stretch>
              </p:blipFill>
              <p:spPr>
                <a:xfrm>
                  <a:off x="4090612" y="2832142"/>
                  <a:ext cx="1022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3" name="Ink 142">
                  <a:extLst>
                    <a:ext uri="{FF2B5EF4-FFF2-40B4-BE49-F238E27FC236}">
                      <a16:creationId xmlns:a16="http://schemas.microsoft.com/office/drawing/2014/main" id="{035026C7-789F-4168-1634-157867E01936}"/>
                    </a:ext>
                  </a:extLst>
                </p14:cNvPr>
                <p14:cNvContentPartPr/>
                <p14:nvPr/>
              </p14:nvContentPartPr>
              <p14:xfrm>
                <a:off x="4270252" y="2819182"/>
                <a:ext cx="367920" cy="144360"/>
              </p14:xfrm>
            </p:contentPart>
          </mc:Choice>
          <mc:Fallback xmlns="">
            <p:pic>
              <p:nvPicPr>
                <p:cNvPr id="143" name="Ink 142">
                  <a:extLst>
                    <a:ext uri="{FF2B5EF4-FFF2-40B4-BE49-F238E27FC236}">
                      <a16:creationId xmlns:a16="http://schemas.microsoft.com/office/drawing/2014/main" id="{035026C7-789F-4168-1634-157867E01936}"/>
                    </a:ext>
                  </a:extLst>
                </p:cNvPr>
                <p:cNvPicPr/>
                <p:nvPr/>
              </p:nvPicPr>
              <p:blipFill>
                <a:blip r:embed="rId251"/>
                <a:stretch>
                  <a:fillRect/>
                </a:stretch>
              </p:blipFill>
              <p:spPr>
                <a:xfrm>
                  <a:off x="4261252" y="2810182"/>
                  <a:ext cx="3855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4" name="Ink 143">
                  <a:extLst>
                    <a:ext uri="{FF2B5EF4-FFF2-40B4-BE49-F238E27FC236}">
                      <a16:creationId xmlns:a16="http://schemas.microsoft.com/office/drawing/2014/main" id="{7077CBB9-B3FD-21AD-49F4-B3DFD0B00003}"/>
                    </a:ext>
                  </a:extLst>
                </p14:cNvPr>
                <p14:cNvContentPartPr/>
                <p14:nvPr/>
              </p14:nvContentPartPr>
              <p14:xfrm>
                <a:off x="4566892" y="2737102"/>
                <a:ext cx="9720" cy="31680"/>
              </p14:xfrm>
            </p:contentPart>
          </mc:Choice>
          <mc:Fallback xmlns="">
            <p:pic>
              <p:nvPicPr>
                <p:cNvPr id="144" name="Ink 143">
                  <a:extLst>
                    <a:ext uri="{FF2B5EF4-FFF2-40B4-BE49-F238E27FC236}">
                      <a16:creationId xmlns:a16="http://schemas.microsoft.com/office/drawing/2014/main" id="{7077CBB9-B3FD-21AD-49F4-B3DFD0B00003}"/>
                    </a:ext>
                  </a:extLst>
                </p:cNvPr>
                <p:cNvPicPr/>
                <p:nvPr/>
              </p:nvPicPr>
              <p:blipFill>
                <a:blip r:embed="rId253"/>
                <a:stretch>
                  <a:fillRect/>
                </a:stretch>
              </p:blipFill>
              <p:spPr>
                <a:xfrm>
                  <a:off x="4558252" y="2728102"/>
                  <a:ext cx="273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5" name="Ink 144">
                  <a:extLst>
                    <a:ext uri="{FF2B5EF4-FFF2-40B4-BE49-F238E27FC236}">
                      <a16:creationId xmlns:a16="http://schemas.microsoft.com/office/drawing/2014/main" id="{4771E213-709C-518E-DAD0-827AC9119BFF}"/>
                    </a:ext>
                  </a:extLst>
                </p14:cNvPr>
                <p14:cNvContentPartPr/>
                <p14:nvPr/>
              </p14:nvContentPartPr>
              <p14:xfrm>
                <a:off x="4700812" y="2844022"/>
                <a:ext cx="6840" cy="108000"/>
              </p14:xfrm>
            </p:contentPart>
          </mc:Choice>
          <mc:Fallback xmlns="">
            <p:pic>
              <p:nvPicPr>
                <p:cNvPr id="145" name="Ink 144">
                  <a:extLst>
                    <a:ext uri="{FF2B5EF4-FFF2-40B4-BE49-F238E27FC236}">
                      <a16:creationId xmlns:a16="http://schemas.microsoft.com/office/drawing/2014/main" id="{4771E213-709C-518E-DAD0-827AC9119BFF}"/>
                    </a:ext>
                  </a:extLst>
                </p:cNvPr>
                <p:cNvPicPr/>
                <p:nvPr/>
              </p:nvPicPr>
              <p:blipFill>
                <a:blip r:embed="rId255"/>
                <a:stretch>
                  <a:fillRect/>
                </a:stretch>
              </p:blipFill>
              <p:spPr>
                <a:xfrm>
                  <a:off x="4691812" y="2835022"/>
                  <a:ext cx="244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46" name="Ink 145">
                  <a:extLst>
                    <a:ext uri="{FF2B5EF4-FFF2-40B4-BE49-F238E27FC236}">
                      <a16:creationId xmlns:a16="http://schemas.microsoft.com/office/drawing/2014/main" id="{7F046F76-8BD2-1DB5-E1A3-27E37C97D629}"/>
                    </a:ext>
                  </a:extLst>
                </p14:cNvPr>
                <p14:cNvContentPartPr/>
                <p14:nvPr/>
              </p14:nvContentPartPr>
              <p14:xfrm>
                <a:off x="4788292" y="2800462"/>
                <a:ext cx="324000" cy="146160"/>
              </p14:xfrm>
            </p:contentPart>
          </mc:Choice>
          <mc:Fallback xmlns="">
            <p:pic>
              <p:nvPicPr>
                <p:cNvPr id="146" name="Ink 145">
                  <a:extLst>
                    <a:ext uri="{FF2B5EF4-FFF2-40B4-BE49-F238E27FC236}">
                      <a16:creationId xmlns:a16="http://schemas.microsoft.com/office/drawing/2014/main" id="{7F046F76-8BD2-1DB5-E1A3-27E37C97D629}"/>
                    </a:ext>
                  </a:extLst>
                </p:cNvPr>
                <p:cNvPicPr/>
                <p:nvPr/>
              </p:nvPicPr>
              <p:blipFill>
                <a:blip r:embed="rId257"/>
                <a:stretch>
                  <a:fillRect/>
                </a:stretch>
              </p:blipFill>
              <p:spPr>
                <a:xfrm>
                  <a:off x="4779652" y="2791462"/>
                  <a:ext cx="3416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7" name="Ink 146">
                  <a:extLst>
                    <a:ext uri="{FF2B5EF4-FFF2-40B4-BE49-F238E27FC236}">
                      <a16:creationId xmlns:a16="http://schemas.microsoft.com/office/drawing/2014/main" id="{6636ABB0-C73A-2B01-CF0B-F2F488A8D8F7}"/>
                    </a:ext>
                  </a:extLst>
                </p14:cNvPr>
                <p14:cNvContentPartPr/>
                <p14:nvPr/>
              </p14:nvContentPartPr>
              <p14:xfrm>
                <a:off x="5494252" y="2754742"/>
                <a:ext cx="36360" cy="117360"/>
              </p14:xfrm>
            </p:contentPart>
          </mc:Choice>
          <mc:Fallback xmlns="">
            <p:pic>
              <p:nvPicPr>
                <p:cNvPr id="147" name="Ink 146">
                  <a:extLst>
                    <a:ext uri="{FF2B5EF4-FFF2-40B4-BE49-F238E27FC236}">
                      <a16:creationId xmlns:a16="http://schemas.microsoft.com/office/drawing/2014/main" id="{6636ABB0-C73A-2B01-CF0B-F2F488A8D8F7}"/>
                    </a:ext>
                  </a:extLst>
                </p:cNvPr>
                <p:cNvPicPr/>
                <p:nvPr/>
              </p:nvPicPr>
              <p:blipFill>
                <a:blip r:embed="rId259"/>
                <a:stretch>
                  <a:fillRect/>
                </a:stretch>
              </p:blipFill>
              <p:spPr>
                <a:xfrm>
                  <a:off x="5485252" y="2745742"/>
                  <a:ext cx="540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8" name="Ink 147">
                  <a:extLst>
                    <a:ext uri="{FF2B5EF4-FFF2-40B4-BE49-F238E27FC236}">
                      <a16:creationId xmlns:a16="http://schemas.microsoft.com/office/drawing/2014/main" id="{393E8A38-AF8B-2022-2EBD-FCE3F9A78BB1}"/>
                    </a:ext>
                  </a:extLst>
                </p14:cNvPr>
                <p14:cNvContentPartPr/>
                <p14:nvPr/>
              </p14:nvContentPartPr>
              <p14:xfrm>
                <a:off x="5230012" y="2574742"/>
                <a:ext cx="590400" cy="316440"/>
              </p14:xfrm>
            </p:contentPart>
          </mc:Choice>
          <mc:Fallback xmlns="">
            <p:pic>
              <p:nvPicPr>
                <p:cNvPr id="148" name="Ink 147">
                  <a:extLst>
                    <a:ext uri="{FF2B5EF4-FFF2-40B4-BE49-F238E27FC236}">
                      <a16:creationId xmlns:a16="http://schemas.microsoft.com/office/drawing/2014/main" id="{393E8A38-AF8B-2022-2EBD-FCE3F9A78BB1}"/>
                    </a:ext>
                  </a:extLst>
                </p:cNvPr>
                <p:cNvPicPr/>
                <p:nvPr/>
              </p:nvPicPr>
              <p:blipFill>
                <a:blip r:embed="rId261"/>
                <a:stretch>
                  <a:fillRect/>
                </a:stretch>
              </p:blipFill>
              <p:spPr>
                <a:xfrm>
                  <a:off x="5221012" y="2566102"/>
                  <a:ext cx="60804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49" name="Ink 148">
                  <a:extLst>
                    <a:ext uri="{FF2B5EF4-FFF2-40B4-BE49-F238E27FC236}">
                      <a16:creationId xmlns:a16="http://schemas.microsoft.com/office/drawing/2014/main" id="{AE3F5670-7289-08C2-FCBF-5A5E56015DB9}"/>
                    </a:ext>
                  </a:extLst>
                </p14:cNvPr>
                <p14:cNvContentPartPr/>
                <p14:nvPr/>
              </p14:nvContentPartPr>
              <p14:xfrm>
                <a:off x="5768572" y="2635942"/>
                <a:ext cx="298800" cy="402120"/>
              </p14:xfrm>
            </p:contentPart>
          </mc:Choice>
          <mc:Fallback xmlns="">
            <p:pic>
              <p:nvPicPr>
                <p:cNvPr id="149" name="Ink 148">
                  <a:extLst>
                    <a:ext uri="{FF2B5EF4-FFF2-40B4-BE49-F238E27FC236}">
                      <a16:creationId xmlns:a16="http://schemas.microsoft.com/office/drawing/2014/main" id="{AE3F5670-7289-08C2-FCBF-5A5E56015DB9}"/>
                    </a:ext>
                  </a:extLst>
                </p:cNvPr>
                <p:cNvPicPr/>
                <p:nvPr/>
              </p:nvPicPr>
              <p:blipFill>
                <a:blip r:embed="rId263"/>
                <a:stretch>
                  <a:fillRect/>
                </a:stretch>
              </p:blipFill>
              <p:spPr>
                <a:xfrm>
                  <a:off x="5759572" y="2627302"/>
                  <a:ext cx="31644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0" name="Ink 149">
                  <a:extLst>
                    <a:ext uri="{FF2B5EF4-FFF2-40B4-BE49-F238E27FC236}">
                      <a16:creationId xmlns:a16="http://schemas.microsoft.com/office/drawing/2014/main" id="{7EDCEF9D-BFF4-38DB-6B8A-7446C0DC1684}"/>
                    </a:ext>
                  </a:extLst>
                </p14:cNvPr>
                <p14:cNvContentPartPr/>
                <p14:nvPr/>
              </p14:nvContentPartPr>
              <p14:xfrm>
                <a:off x="6185812" y="2847262"/>
                <a:ext cx="29520" cy="6840"/>
              </p14:xfrm>
            </p:contentPart>
          </mc:Choice>
          <mc:Fallback xmlns="">
            <p:pic>
              <p:nvPicPr>
                <p:cNvPr id="150" name="Ink 149">
                  <a:extLst>
                    <a:ext uri="{FF2B5EF4-FFF2-40B4-BE49-F238E27FC236}">
                      <a16:creationId xmlns:a16="http://schemas.microsoft.com/office/drawing/2014/main" id="{7EDCEF9D-BFF4-38DB-6B8A-7446C0DC1684}"/>
                    </a:ext>
                  </a:extLst>
                </p:cNvPr>
                <p:cNvPicPr/>
                <p:nvPr/>
              </p:nvPicPr>
              <p:blipFill>
                <a:blip r:embed="rId265"/>
                <a:stretch>
                  <a:fillRect/>
                </a:stretch>
              </p:blipFill>
              <p:spPr>
                <a:xfrm>
                  <a:off x="6177172" y="2838622"/>
                  <a:ext cx="471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1" name="Ink 150">
                  <a:extLst>
                    <a:ext uri="{FF2B5EF4-FFF2-40B4-BE49-F238E27FC236}">
                      <a16:creationId xmlns:a16="http://schemas.microsoft.com/office/drawing/2014/main" id="{184135A4-2C5E-8BB8-FF5D-ED3B73C3C515}"/>
                    </a:ext>
                  </a:extLst>
                </p14:cNvPr>
                <p14:cNvContentPartPr/>
                <p14:nvPr/>
              </p14:nvContentPartPr>
              <p14:xfrm>
                <a:off x="5149012" y="2175502"/>
                <a:ext cx="73800" cy="352080"/>
              </p14:xfrm>
            </p:contentPart>
          </mc:Choice>
          <mc:Fallback xmlns="">
            <p:pic>
              <p:nvPicPr>
                <p:cNvPr id="151" name="Ink 150">
                  <a:extLst>
                    <a:ext uri="{FF2B5EF4-FFF2-40B4-BE49-F238E27FC236}">
                      <a16:creationId xmlns:a16="http://schemas.microsoft.com/office/drawing/2014/main" id="{184135A4-2C5E-8BB8-FF5D-ED3B73C3C515}"/>
                    </a:ext>
                  </a:extLst>
                </p:cNvPr>
                <p:cNvPicPr/>
                <p:nvPr/>
              </p:nvPicPr>
              <p:blipFill>
                <a:blip r:embed="rId267"/>
                <a:stretch>
                  <a:fillRect/>
                </a:stretch>
              </p:blipFill>
              <p:spPr>
                <a:xfrm>
                  <a:off x="5140012" y="2166862"/>
                  <a:ext cx="914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2" name="Ink 151">
                  <a:extLst>
                    <a:ext uri="{FF2B5EF4-FFF2-40B4-BE49-F238E27FC236}">
                      <a16:creationId xmlns:a16="http://schemas.microsoft.com/office/drawing/2014/main" id="{2E624D55-880F-5798-32CA-2955034104FC}"/>
                    </a:ext>
                  </a:extLst>
                </p14:cNvPr>
                <p14:cNvContentPartPr/>
                <p14:nvPr/>
              </p14:nvContentPartPr>
              <p14:xfrm>
                <a:off x="5069092" y="2164702"/>
                <a:ext cx="175680" cy="159120"/>
              </p14:xfrm>
            </p:contentPart>
          </mc:Choice>
          <mc:Fallback xmlns="">
            <p:pic>
              <p:nvPicPr>
                <p:cNvPr id="152" name="Ink 151">
                  <a:extLst>
                    <a:ext uri="{FF2B5EF4-FFF2-40B4-BE49-F238E27FC236}">
                      <a16:creationId xmlns:a16="http://schemas.microsoft.com/office/drawing/2014/main" id="{2E624D55-880F-5798-32CA-2955034104FC}"/>
                    </a:ext>
                  </a:extLst>
                </p:cNvPr>
                <p:cNvPicPr/>
                <p:nvPr/>
              </p:nvPicPr>
              <p:blipFill>
                <a:blip r:embed="rId269"/>
                <a:stretch>
                  <a:fillRect/>
                </a:stretch>
              </p:blipFill>
              <p:spPr>
                <a:xfrm>
                  <a:off x="5060452" y="2156062"/>
                  <a:ext cx="193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3" name="Ink 152">
                  <a:extLst>
                    <a:ext uri="{FF2B5EF4-FFF2-40B4-BE49-F238E27FC236}">
                      <a16:creationId xmlns:a16="http://schemas.microsoft.com/office/drawing/2014/main" id="{52815A7C-E61E-9D21-AF3E-23BC5DBFB5E6}"/>
                    </a:ext>
                  </a:extLst>
                </p14:cNvPr>
                <p14:cNvContentPartPr/>
                <p14:nvPr/>
              </p14:nvContentPartPr>
              <p14:xfrm>
                <a:off x="3553132" y="1472422"/>
                <a:ext cx="67320" cy="469800"/>
              </p14:xfrm>
            </p:contentPart>
          </mc:Choice>
          <mc:Fallback xmlns="">
            <p:pic>
              <p:nvPicPr>
                <p:cNvPr id="153" name="Ink 152">
                  <a:extLst>
                    <a:ext uri="{FF2B5EF4-FFF2-40B4-BE49-F238E27FC236}">
                      <a16:creationId xmlns:a16="http://schemas.microsoft.com/office/drawing/2014/main" id="{52815A7C-E61E-9D21-AF3E-23BC5DBFB5E6}"/>
                    </a:ext>
                  </a:extLst>
                </p:cNvPr>
                <p:cNvPicPr/>
                <p:nvPr/>
              </p:nvPicPr>
              <p:blipFill>
                <a:blip r:embed="rId271"/>
                <a:stretch>
                  <a:fillRect/>
                </a:stretch>
              </p:blipFill>
              <p:spPr>
                <a:xfrm>
                  <a:off x="3544132" y="1463422"/>
                  <a:ext cx="8496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4" name="Ink 153">
                  <a:extLst>
                    <a:ext uri="{FF2B5EF4-FFF2-40B4-BE49-F238E27FC236}">
                      <a16:creationId xmlns:a16="http://schemas.microsoft.com/office/drawing/2014/main" id="{66CF89AF-BE0A-9C8A-A911-710CECCF1352}"/>
                    </a:ext>
                  </a:extLst>
                </p14:cNvPr>
                <p14:cNvContentPartPr/>
                <p14:nvPr/>
              </p14:nvContentPartPr>
              <p14:xfrm>
                <a:off x="3614332" y="2024302"/>
                <a:ext cx="3071160" cy="96840"/>
              </p14:xfrm>
            </p:contentPart>
          </mc:Choice>
          <mc:Fallback xmlns="">
            <p:pic>
              <p:nvPicPr>
                <p:cNvPr id="154" name="Ink 153">
                  <a:extLst>
                    <a:ext uri="{FF2B5EF4-FFF2-40B4-BE49-F238E27FC236}">
                      <a16:creationId xmlns:a16="http://schemas.microsoft.com/office/drawing/2014/main" id="{66CF89AF-BE0A-9C8A-A911-710CECCF1352}"/>
                    </a:ext>
                  </a:extLst>
                </p:cNvPr>
                <p:cNvPicPr/>
                <p:nvPr/>
              </p:nvPicPr>
              <p:blipFill>
                <a:blip r:embed="rId273"/>
                <a:stretch>
                  <a:fillRect/>
                </a:stretch>
              </p:blipFill>
              <p:spPr>
                <a:xfrm>
                  <a:off x="3605692" y="2015662"/>
                  <a:ext cx="30888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5" name="Ink 154">
                  <a:extLst>
                    <a:ext uri="{FF2B5EF4-FFF2-40B4-BE49-F238E27FC236}">
                      <a16:creationId xmlns:a16="http://schemas.microsoft.com/office/drawing/2014/main" id="{FE8341EF-072F-0500-4687-B546E2774EFB}"/>
                    </a:ext>
                  </a:extLst>
                </p14:cNvPr>
                <p14:cNvContentPartPr/>
                <p14:nvPr/>
              </p14:nvContentPartPr>
              <p14:xfrm>
                <a:off x="3853732" y="1528582"/>
                <a:ext cx="2720520" cy="484560"/>
              </p14:xfrm>
            </p:contentPart>
          </mc:Choice>
          <mc:Fallback xmlns="">
            <p:pic>
              <p:nvPicPr>
                <p:cNvPr id="155" name="Ink 154">
                  <a:extLst>
                    <a:ext uri="{FF2B5EF4-FFF2-40B4-BE49-F238E27FC236}">
                      <a16:creationId xmlns:a16="http://schemas.microsoft.com/office/drawing/2014/main" id="{FE8341EF-072F-0500-4687-B546E2774EFB}"/>
                    </a:ext>
                  </a:extLst>
                </p:cNvPr>
                <p:cNvPicPr/>
                <p:nvPr/>
              </p:nvPicPr>
              <p:blipFill>
                <a:blip r:embed="rId275"/>
                <a:stretch>
                  <a:fillRect/>
                </a:stretch>
              </p:blipFill>
              <p:spPr>
                <a:xfrm>
                  <a:off x="3845092" y="1519582"/>
                  <a:ext cx="273816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56" name="Ink 155">
                  <a:extLst>
                    <a:ext uri="{FF2B5EF4-FFF2-40B4-BE49-F238E27FC236}">
                      <a16:creationId xmlns:a16="http://schemas.microsoft.com/office/drawing/2014/main" id="{0AF8B86E-EC73-04B1-36BF-81BB2EC0144B}"/>
                    </a:ext>
                  </a:extLst>
                </p14:cNvPr>
                <p14:cNvContentPartPr/>
                <p14:nvPr/>
              </p14:nvContentPartPr>
              <p14:xfrm>
                <a:off x="3902332" y="1644862"/>
                <a:ext cx="446760" cy="274680"/>
              </p14:xfrm>
            </p:contentPart>
          </mc:Choice>
          <mc:Fallback xmlns="">
            <p:pic>
              <p:nvPicPr>
                <p:cNvPr id="156" name="Ink 155">
                  <a:extLst>
                    <a:ext uri="{FF2B5EF4-FFF2-40B4-BE49-F238E27FC236}">
                      <a16:creationId xmlns:a16="http://schemas.microsoft.com/office/drawing/2014/main" id="{0AF8B86E-EC73-04B1-36BF-81BB2EC0144B}"/>
                    </a:ext>
                  </a:extLst>
                </p:cNvPr>
                <p:cNvPicPr/>
                <p:nvPr/>
              </p:nvPicPr>
              <p:blipFill>
                <a:blip r:embed="rId277"/>
                <a:stretch>
                  <a:fillRect/>
                </a:stretch>
              </p:blipFill>
              <p:spPr>
                <a:xfrm>
                  <a:off x="3893332" y="1636222"/>
                  <a:ext cx="4644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7" name="Ink 156">
                  <a:extLst>
                    <a:ext uri="{FF2B5EF4-FFF2-40B4-BE49-F238E27FC236}">
                      <a16:creationId xmlns:a16="http://schemas.microsoft.com/office/drawing/2014/main" id="{1153BD17-6788-9EE2-D399-77BA1B0499C4}"/>
                    </a:ext>
                  </a:extLst>
                </p14:cNvPr>
                <p14:cNvContentPartPr/>
                <p14:nvPr/>
              </p14:nvContentPartPr>
              <p14:xfrm>
                <a:off x="4274932" y="1803262"/>
                <a:ext cx="125640" cy="81000"/>
              </p14:xfrm>
            </p:contentPart>
          </mc:Choice>
          <mc:Fallback xmlns="">
            <p:pic>
              <p:nvPicPr>
                <p:cNvPr id="157" name="Ink 156">
                  <a:extLst>
                    <a:ext uri="{FF2B5EF4-FFF2-40B4-BE49-F238E27FC236}">
                      <a16:creationId xmlns:a16="http://schemas.microsoft.com/office/drawing/2014/main" id="{1153BD17-6788-9EE2-D399-77BA1B0499C4}"/>
                    </a:ext>
                  </a:extLst>
                </p:cNvPr>
                <p:cNvPicPr/>
                <p:nvPr/>
              </p:nvPicPr>
              <p:blipFill>
                <a:blip r:embed="rId279"/>
                <a:stretch>
                  <a:fillRect/>
                </a:stretch>
              </p:blipFill>
              <p:spPr>
                <a:xfrm>
                  <a:off x="4265932" y="1794262"/>
                  <a:ext cx="1432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58" name="Ink 157">
                  <a:extLst>
                    <a:ext uri="{FF2B5EF4-FFF2-40B4-BE49-F238E27FC236}">
                      <a16:creationId xmlns:a16="http://schemas.microsoft.com/office/drawing/2014/main" id="{45825EF3-BB63-338B-4A15-7FE0D4642A11}"/>
                    </a:ext>
                  </a:extLst>
                </p14:cNvPr>
                <p14:cNvContentPartPr/>
                <p14:nvPr/>
              </p14:nvContentPartPr>
              <p14:xfrm>
                <a:off x="4472212" y="1797142"/>
                <a:ext cx="400680" cy="104760"/>
              </p14:xfrm>
            </p:contentPart>
          </mc:Choice>
          <mc:Fallback xmlns="">
            <p:pic>
              <p:nvPicPr>
                <p:cNvPr id="158" name="Ink 157">
                  <a:extLst>
                    <a:ext uri="{FF2B5EF4-FFF2-40B4-BE49-F238E27FC236}">
                      <a16:creationId xmlns:a16="http://schemas.microsoft.com/office/drawing/2014/main" id="{45825EF3-BB63-338B-4A15-7FE0D4642A11}"/>
                    </a:ext>
                  </a:extLst>
                </p:cNvPr>
                <p:cNvPicPr/>
                <p:nvPr/>
              </p:nvPicPr>
              <p:blipFill>
                <a:blip r:embed="rId281"/>
                <a:stretch>
                  <a:fillRect/>
                </a:stretch>
              </p:blipFill>
              <p:spPr>
                <a:xfrm>
                  <a:off x="4463572" y="1788502"/>
                  <a:ext cx="4183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59" name="Ink 158">
                  <a:extLst>
                    <a:ext uri="{FF2B5EF4-FFF2-40B4-BE49-F238E27FC236}">
                      <a16:creationId xmlns:a16="http://schemas.microsoft.com/office/drawing/2014/main" id="{CE99C78A-CB66-7A94-0FA6-1BD80F83C134}"/>
                    </a:ext>
                  </a:extLst>
                </p14:cNvPr>
                <p14:cNvContentPartPr/>
                <p14:nvPr/>
              </p14:nvContentPartPr>
              <p14:xfrm>
                <a:off x="4853092" y="1779502"/>
                <a:ext cx="13320" cy="2880"/>
              </p14:xfrm>
            </p:contentPart>
          </mc:Choice>
          <mc:Fallback xmlns="">
            <p:pic>
              <p:nvPicPr>
                <p:cNvPr id="159" name="Ink 158">
                  <a:extLst>
                    <a:ext uri="{FF2B5EF4-FFF2-40B4-BE49-F238E27FC236}">
                      <a16:creationId xmlns:a16="http://schemas.microsoft.com/office/drawing/2014/main" id="{CE99C78A-CB66-7A94-0FA6-1BD80F83C134}"/>
                    </a:ext>
                  </a:extLst>
                </p:cNvPr>
                <p:cNvPicPr/>
                <p:nvPr/>
              </p:nvPicPr>
              <p:blipFill>
                <a:blip r:embed="rId283"/>
                <a:stretch>
                  <a:fillRect/>
                </a:stretch>
              </p:blipFill>
              <p:spPr>
                <a:xfrm>
                  <a:off x="4844452" y="1770862"/>
                  <a:ext cx="309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0" name="Ink 159">
                  <a:extLst>
                    <a:ext uri="{FF2B5EF4-FFF2-40B4-BE49-F238E27FC236}">
                      <a16:creationId xmlns:a16="http://schemas.microsoft.com/office/drawing/2014/main" id="{E6659399-8D0F-87C8-BF38-E57C93E53EDF}"/>
                    </a:ext>
                  </a:extLst>
                </p14:cNvPr>
                <p14:cNvContentPartPr/>
                <p14:nvPr/>
              </p14:nvContentPartPr>
              <p14:xfrm>
                <a:off x="4878652" y="1705702"/>
                <a:ext cx="72000" cy="204480"/>
              </p14:xfrm>
            </p:contentPart>
          </mc:Choice>
          <mc:Fallback xmlns="">
            <p:pic>
              <p:nvPicPr>
                <p:cNvPr id="160" name="Ink 159">
                  <a:extLst>
                    <a:ext uri="{FF2B5EF4-FFF2-40B4-BE49-F238E27FC236}">
                      <a16:creationId xmlns:a16="http://schemas.microsoft.com/office/drawing/2014/main" id="{E6659399-8D0F-87C8-BF38-E57C93E53EDF}"/>
                    </a:ext>
                  </a:extLst>
                </p:cNvPr>
                <p:cNvPicPr/>
                <p:nvPr/>
              </p:nvPicPr>
              <p:blipFill>
                <a:blip r:embed="rId285"/>
                <a:stretch>
                  <a:fillRect/>
                </a:stretch>
              </p:blipFill>
              <p:spPr>
                <a:xfrm>
                  <a:off x="4870012" y="1697062"/>
                  <a:ext cx="896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2" name="Ink 161">
                  <a:extLst>
                    <a:ext uri="{FF2B5EF4-FFF2-40B4-BE49-F238E27FC236}">
                      <a16:creationId xmlns:a16="http://schemas.microsoft.com/office/drawing/2014/main" id="{9C80160F-61B6-4041-44A1-8CC52B69453A}"/>
                    </a:ext>
                  </a:extLst>
                </p14:cNvPr>
                <p14:cNvContentPartPr/>
                <p14:nvPr/>
              </p14:nvContentPartPr>
              <p14:xfrm>
                <a:off x="4983052" y="1779862"/>
                <a:ext cx="238320" cy="128880"/>
              </p14:xfrm>
            </p:contentPart>
          </mc:Choice>
          <mc:Fallback xmlns="">
            <p:pic>
              <p:nvPicPr>
                <p:cNvPr id="162" name="Ink 161">
                  <a:extLst>
                    <a:ext uri="{FF2B5EF4-FFF2-40B4-BE49-F238E27FC236}">
                      <a16:creationId xmlns:a16="http://schemas.microsoft.com/office/drawing/2014/main" id="{9C80160F-61B6-4041-44A1-8CC52B69453A}"/>
                    </a:ext>
                  </a:extLst>
                </p:cNvPr>
                <p:cNvPicPr/>
                <p:nvPr/>
              </p:nvPicPr>
              <p:blipFill>
                <a:blip r:embed="rId287"/>
                <a:stretch>
                  <a:fillRect/>
                </a:stretch>
              </p:blipFill>
              <p:spPr>
                <a:xfrm>
                  <a:off x="4974412" y="1770862"/>
                  <a:ext cx="2559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3" name="Ink 162">
                  <a:extLst>
                    <a:ext uri="{FF2B5EF4-FFF2-40B4-BE49-F238E27FC236}">
                      <a16:creationId xmlns:a16="http://schemas.microsoft.com/office/drawing/2014/main" id="{6366CB9C-CF23-CE99-E642-1F10AD65F27E}"/>
                    </a:ext>
                  </a:extLst>
                </p14:cNvPr>
                <p14:cNvContentPartPr/>
                <p14:nvPr/>
              </p14:nvContentPartPr>
              <p14:xfrm>
                <a:off x="5376172" y="1644502"/>
                <a:ext cx="351720" cy="294480"/>
              </p14:xfrm>
            </p:contentPart>
          </mc:Choice>
          <mc:Fallback xmlns="">
            <p:pic>
              <p:nvPicPr>
                <p:cNvPr id="163" name="Ink 162">
                  <a:extLst>
                    <a:ext uri="{FF2B5EF4-FFF2-40B4-BE49-F238E27FC236}">
                      <a16:creationId xmlns:a16="http://schemas.microsoft.com/office/drawing/2014/main" id="{6366CB9C-CF23-CE99-E642-1F10AD65F27E}"/>
                    </a:ext>
                  </a:extLst>
                </p:cNvPr>
                <p:cNvPicPr/>
                <p:nvPr/>
              </p:nvPicPr>
              <p:blipFill>
                <a:blip r:embed="rId289"/>
                <a:stretch>
                  <a:fillRect/>
                </a:stretch>
              </p:blipFill>
              <p:spPr>
                <a:xfrm>
                  <a:off x="5367532" y="1635862"/>
                  <a:ext cx="3693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4" name="Ink 163">
                  <a:extLst>
                    <a:ext uri="{FF2B5EF4-FFF2-40B4-BE49-F238E27FC236}">
                      <a16:creationId xmlns:a16="http://schemas.microsoft.com/office/drawing/2014/main" id="{2EB4D423-5655-250D-08FB-6718372C18F1}"/>
                    </a:ext>
                  </a:extLst>
                </p14:cNvPr>
                <p14:cNvContentPartPr/>
                <p14:nvPr/>
              </p14:nvContentPartPr>
              <p14:xfrm>
                <a:off x="5756332" y="1825222"/>
                <a:ext cx="360" cy="15840"/>
              </p14:xfrm>
            </p:contentPart>
          </mc:Choice>
          <mc:Fallback xmlns="">
            <p:pic>
              <p:nvPicPr>
                <p:cNvPr id="164" name="Ink 163">
                  <a:extLst>
                    <a:ext uri="{FF2B5EF4-FFF2-40B4-BE49-F238E27FC236}">
                      <a16:creationId xmlns:a16="http://schemas.microsoft.com/office/drawing/2014/main" id="{2EB4D423-5655-250D-08FB-6718372C18F1}"/>
                    </a:ext>
                  </a:extLst>
                </p:cNvPr>
                <p:cNvPicPr/>
                <p:nvPr/>
              </p:nvPicPr>
              <p:blipFill>
                <a:blip r:embed="rId291"/>
                <a:stretch>
                  <a:fillRect/>
                </a:stretch>
              </p:blipFill>
              <p:spPr>
                <a:xfrm>
                  <a:off x="5747332" y="1816582"/>
                  <a:ext cx="180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65" name="Ink 164">
                  <a:extLst>
                    <a:ext uri="{FF2B5EF4-FFF2-40B4-BE49-F238E27FC236}">
                      <a16:creationId xmlns:a16="http://schemas.microsoft.com/office/drawing/2014/main" id="{44AB3C02-2A43-9691-0C88-D8ACE96823A0}"/>
                    </a:ext>
                  </a:extLst>
                </p14:cNvPr>
                <p14:cNvContentPartPr/>
                <p14:nvPr/>
              </p14:nvContentPartPr>
              <p14:xfrm>
                <a:off x="5791252" y="1731262"/>
                <a:ext cx="290160" cy="235080"/>
              </p14:xfrm>
            </p:contentPart>
          </mc:Choice>
          <mc:Fallback xmlns="">
            <p:pic>
              <p:nvPicPr>
                <p:cNvPr id="165" name="Ink 164">
                  <a:extLst>
                    <a:ext uri="{FF2B5EF4-FFF2-40B4-BE49-F238E27FC236}">
                      <a16:creationId xmlns:a16="http://schemas.microsoft.com/office/drawing/2014/main" id="{44AB3C02-2A43-9691-0C88-D8ACE96823A0}"/>
                    </a:ext>
                  </a:extLst>
                </p:cNvPr>
                <p:cNvPicPr/>
                <p:nvPr/>
              </p:nvPicPr>
              <p:blipFill>
                <a:blip r:embed="rId293"/>
                <a:stretch>
                  <a:fillRect/>
                </a:stretch>
              </p:blipFill>
              <p:spPr>
                <a:xfrm>
                  <a:off x="5782252" y="1722262"/>
                  <a:ext cx="3078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66" name="Ink 165">
                  <a:extLst>
                    <a:ext uri="{FF2B5EF4-FFF2-40B4-BE49-F238E27FC236}">
                      <a16:creationId xmlns:a16="http://schemas.microsoft.com/office/drawing/2014/main" id="{872616C2-AB2C-5C1E-2DB9-B1FAD07566D3}"/>
                    </a:ext>
                  </a:extLst>
                </p14:cNvPr>
                <p14:cNvContentPartPr/>
                <p14:nvPr/>
              </p14:nvContentPartPr>
              <p14:xfrm>
                <a:off x="6123892" y="1839622"/>
                <a:ext cx="43920" cy="102960"/>
              </p14:xfrm>
            </p:contentPart>
          </mc:Choice>
          <mc:Fallback xmlns="">
            <p:pic>
              <p:nvPicPr>
                <p:cNvPr id="166" name="Ink 165">
                  <a:extLst>
                    <a:ext uri="{FF2B5EF4-FFF2-40B4-BE49-F238E27FC236}">
                      <a16:creationId xmlns:a16="http://schemas.microsoft.com/office/drawing/2014/main" id="{872616C2-AB2C-5C1E-2DB9-B1FAD07566D3}"/>
                    </a:ext>
                  </a:extLst>
                </p:cNvPr>
                <p:cNvPicPr/>
                <p:nvPr/>
              </p:nvPicPr>
              <p:blipFill>
                <a:blip r:embed="rId295"/>
                <a:stretch>
                  <a:fillRect/>
                </a:stretch>
              </p:blipFill>
              <p:spPr>
                <a:xfrm>
                  <a:off x="6115252" y="1830622"/>
                  <a:ext cx="615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67" name="Ink 166">
                  <a:extLst>
                    <a:ext uri="{FF2B5EF4-FFF2-40B4-BE49-F238E27FC236}">
                      <a16:creationId xmlns:a16="http://schemas.microsoft.com/office/drawing/2014/main" id="{9A548D29-43F5-9E39-98D6-C41D5E11BC25}"/>
                    </a:ext>
                  </a:extLst>
                </p14:cNvPr>
                <p14:cNvContentPartPr/>
                <p14:nvPr/>
              </p14:nvContentPartPr>
              <p14:xfrm>
                <a:off x="6173572" y="1867342"/>
                <a:ext cx="276840" cy="361440"/>
              </p14:xfrm>
            </p:contentPart>
          </mc:Choice>
          <mc:Fallback xmlns="">
            <p:pic>
              <p:nvPicPr>
                <p:cNvPr id="167" name="Ink 166">
                  <a:extLst>
                    <a:ext uri="{FF2B5EF4-FFF2-40B4-BE49-F238E27FC236}">
                      <a16:creationId xmlns:a16="http://schemas.microsoft.com/office/drawing/2014/main" id="{9A548D29-43F5-9E39-98D6-C41D5E11BC25}"/>
                    </a:ext>
                  </a:extLst>
                </p:cNvPr>
                <p:cNvPicPr/>
                <p:nvPr/>
              </p:nvPicPr>
              <p:blipFill>
                <a:blip r:embed="rId297"/>
                <a:stretch>
                  <a:fillRect/>
                </a:stretch>
              </p:blipFill>
              <p:spPr>
                <a:xfrm>
                  <a:off x="6164572" y="1858702"/>
                  <a:ext cx="29448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69" name="Ink 168">
                  <a:extLst>
                    <a:ext uri="{FF2B5EF4-FFF2-40B4-BE49-F238E27FC236}">
                      <a16:creationId xmlns:a16="http://schemas.microsoft.com/office/drawing/2014/main" id="{75EB61A0-B26C-62FE-06B5-5D402D6E9850}"/>
                    </a:ext>
                  </a:extLst>
                </p14:cNvPr>
                <p14:cNvContentPartPr/>
                <p14:nvPr/>
              </p14:nvContentPartPr>
              <p14:xfrm>
                <a:off x="4933732" y="762142"/>
                <a:ext cx="138240" cy="839520"/>
              </p14:xfrm>
            </p:contentPart>
          </mc:Choice>
          <mc:Fallback xmlns="">
            <p:pic>
              <p:nvPicPr>
                <p:cNvPr id="169" name="Ink 168">
                  <a:extLst>
                    <a:ext uri="{FF2B5EF4-FFF2-40B4-BE49-F238E27FC236}">
                      <a16:creationId xmlns:a16="http://schemas.microsoft.com/office/drawing/2014/main" id="{75EB61A0-B26C-62FE-06B5-5D402D6E9850}"/>
                    </a:ext>
                  </a:extLst>
                </p:cNvPr>
                <p:cNvPicPr/>
                <p:nvPr/>
              </p:nvPicPr>
              <p:blipFill>
                <a:blip r:embed="rId299"/>
                <a:stretch>
                  <a:fillRect/>
                </a:stretch>
              </p:blipFill>
              <p:spPr>
                <a:xfrm>
                  <a:off x="4925092" y="753502"/>
                  <a:ext cx="155880" cy="8571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0" name="Ink 169">
                  <a:extLst>
                    <a:ext uri="{FF2B5EF4-FFF2-40B4-BE49-F238E27FC236}">
                      <a16:creationId xmlns:a16="http://schemas.microsoft.com/office/drawing/2014/main" id="{9141F3A9-DDE6-D563-7326-DAF28B8DC34F}"/>
                    </a:ext>
                  </a:extLst>
                </p14:cNvPr>
                <p14:cNvContentPartPr/>
                <p14:nvPr/>
              </p14:nvContentPartPr>
              <p14:xfrm>
                <a:off x="4939132" y="704542"/>
                <a:ext cx="1852200" cy="45000"/>
              </p14:xfrm>
            </p:contentPart>
          </mc:Choice>
          <mc:Fallback xmlns="">
            <p:pic>
              <p:nvPicPr>
                <p:cNvPr id="170" name="Ink 169">
                  <a:extLst>
                    <a:ext uri="{FF2B5EF4-FFF2-40B4-BE49-F238E27FC236}">
                      <a16:creationId xmlns:a16="http://schemas.microsoft.com/office/drawing/2014/main" id="{9141F3A9-DDE6-D563-7326-DAF28B8DC34F}"/>
                    </a:ext>
                  </a:extLst>
                </p:cNvPr>
                <p:cNvPicPr/>
                <p:nvPr/>
              </p:nvPicPr>
              <p:blipFill>
                <a:blip r:embed="rId301"/>
                <a:stretch>
                  <a:fillRect/>
                </a:stretch>
              </p:blipFill>
              <p:spPr>
                <a:xfrm>
                  <a:off x="4930492" y="695542"/>
                  <a:ext cx="18698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1" name="Ink 170">
                  <a:extLst>
                    <a:ext uri="{FF2B5EF4-FFF2-40B4-BE49-F238E27FC236}">
                      <a16:creationId xmlns:a16="http://schemas.microsoft.com/office/drawing/2014/main" id="{6932D8C9-E3BA-2109-675F-6FC76E78447D}"/>
                    </a:ext>
                  </a:extLst>
                </p14:cNvPr>
                <p14:cNvContentPartPr/>
                <p14:nvPr/>
              </p14:nvContentPartPr>
              <p14:xfrm>
                <a:off x="6785932" y="648382"/>
                <a:ext cx="162360" cy="182520"/>
              </p14:xfrm>
            </p:contentPart>
          </mc:Choice>
          <mc:Fallback xmlns="">
            <p:pic>
              <p:nvPicPr>
                <p:cNvPr id="171" name="Ink 170">
                  <a:extLst>
                    <a:ext uri="{FF2B5EF4-FFF2-40B4-BE49-F238E27FC236}">
                      <a16:creationId xmlns:a16="http://schemas.microsoft.com/office/drawing/2014/main" id="{6932D8C9-E3BA-2109-675F-6FC76E78447D}"/>
                    </a:ext>
                  </a:extLst>
                </p:cNvPr>
                <p:cNvPicPr/>
                <p:nvPr/>
              </p:nvPicPr>
              <p:blipFill>
                <a:blip r:embed="rId303"/>
                <a:stretch>
                  <a:fillRect/>
                </a:stretch>
              </p:blipFill>
              <p:spPr>
                <a:xfrm>
                  <a:off x="6776932" y="639742"/>
                  <a:ext cx="1800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2" name="Ink 171">
                  <a:extLst>
                    <a:ext uri="{FF2B5EF4-FFF2-40B4-BE49-F238E27FC236}">
                      <a16:creationId xmlns:a16="http://schemas.microsoft.com/office/drawing/2014/main" id="{48AAF801-5CDD-46D9-A656-25B630479E12}"/>
                    </a:ext>
                  </a:extLst>
                </p14:cNvPr>
                <p14:cNvContentPartPr/>
                <p14:nvPr/>
              </p14:nvContentPartPr>
              <p14:xfrm>
                <a:off x="7129012" y="555502"/>
                <a:ext cx="64440" cy="424440"/>
              </p14:xfrm>
            </p:contentPart>
          </mc:Choice>
          <mc:Fallback xmlns="">
            <p:pic>
              <p:nvPicPr>
                <p:cNvPr id="172" name="Ink 171">
                  <a:extLst>
                    <a:ext uri="{FF2B5EF4-FFF2-40B4-BE49-F238E27FC236}">
                      <a16:creationId xmlns:a16="http://schemas.microsoft.com/office/drawing/2014/main" id="{48AAF801-5CDD-46D9-A656-25B630479E12}"/>
                    </a:ext>
                  </a:extLst>
                </p:cNvPr>
                <p:cNvPicPr/>
                <p:nvPr/>
              </p:nvPicPr>
              <p:blipFill>
                <a:blip r:embed="rId305"/>
                <a:stretch>
                  <a:fillRect/>
                </a:stretch>
              </p:blipFill>
              <p:spPr>
                <a:xfrm>
                  <a:off x="7120012" y="546502"/>
                  <a:ext cx="820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73" name="Ink 172">
                  <a:extLst>
                    <a:ext uri="{FF2B5EF4-FFF2-40B4-BE49-F238E27FC236}">
                      <a16:creationId xmlns:a16="http://schemas.microsoft.com/office/drawing/2014/main" id="{AAF9F8E8-5D6E-DA89-C53E-19F85C7486BF}"/>
                    </a:ext>
                  </a:extLst>
                </p14:cNvPr>
                <p14:cNvContentPartPr/>
                <p14:nvPr/>
              </p14:nvContentPartPr>
              <p14:xfrm>
                <a:off x="7190572" y="1020262"/>
                <a:ext cx="2064960" cy="47880"/>
              </p14:xfrm>
            </p:contentPart>
          </mc:Choice>
          <mc:Fallback xmlns="">
            <p:pic>
              <p:nvPicPr>
                <p:cNvPr id="173" name="Ink 172">
                  <a:extLst>
                    <a:ext uri="{FF2B5EF4-FFF2-40B4-BE49-F238E27FC236}">
                      <a16:creationId xmlns:a16="http://schemas.microsoft.com/office/drawing/2014/main" id="{AAF9F8E8-5D6E-DA89-C53E-19F85C7486BF}"/>
                    </a:ext>
                  </a:extLst>
                </p:cNvPr>
                <p:cNvPicPr/>
                <p:nvPr/>
              </p:nvPicPr>
              <p:blipFill>
                <a:blip r:embed="rId307"/>
                <a:stretch>
                  <a:fillRect/>
                </a:stretch>
              </p:blipFill>
              <p:spPr>
                <a:xfrm>
                  <a:off x="7181932" y="1011262"/>
                  <a:ext cx="20826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74" name="Ink 173">
                  <a:extLst>
                    <a:ext uri="{FF2B5EF4-FFF2-40B4-BE49-F238E27FC236}">
                      <a16:creationId xmlns:a16="http://schemas.microsoft.com/office/drawing/2014/main" id="{740F5743-10A6-7A2A-AE7B-656AFEE898FB}"/>
                    </a:ext>
                  </a:extLst>
                </p14:cNvPr>
                <p14:cNvContentPartPr/>
                <p14:nvPr/>
              </p14:nvContentPartPr>
              <p14:xfrm>
                <a:off x="7135132" y="408982"/>
                <a:ext cx="2129040" cy="572400"/>
              </p14:xfrm>
            </p:contentPart>
          </mc:Choice>
          <mc:Fallback xmlns="">
            <p:pic>
              <p:nvPicPr>
                <p:cNvPr id="174" name="Ink 173">
                  <a:extLst>
                    <a:ext uri="{FF2B5EF4-FFF2-40B4-BE49-F238E27FC236}">
                      <a16:creationId xmlns:a16="http://schemas.microsoft.com/office/drawing/2014/main" id="{740F5743-10A6-7A2A-AE7B-656AFEE898FB}"/>
                    </a:ext>
                  </a:extLst>
                </p:cNvPr>
                <p:cNvPicPr/>
                <p:nvPr/>
              </p:nvPicPr>
              <p:blipFill>
                <a:blip r:embed="rId309"/>
                <a:stretch>
                  <a:fillRect/>
                </a:stretch>
              </p:blipFill>
              <p:spPr>
                <a:xfrm>
                  <a:off x="7126132" y="399982"/>
                  <a:ext cx="214668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75" name="Ink 174">
                  <a:extLst>
                    <a:ext uri="{FF2B5EF4-FFF2-40B4-BE49-F238E27FC236}">
                      <a16:creationId xmlns:a16="http://schemas.microsoft.com/office/drawing/2014/main" id="{2FBE8F97-5CB5-95E0-5F18-531F3CC0C228}"/>
                    </a:ext>
                  </a:extLst>
                </p14:cNvPr>
                <p14:cNvContentPartPr/>
                <p14:nvPr/>
              </p14:nvContentPartPr>
              <p14:xfrm>
                <a:off x="7261852" y="692662"/>
                <a:ext cx="45720" cy="176760"/>
              </p14:xfrm>
            </p:contentPart>
          </mc:Choice>
          <mc:Fallback xmlns="">
            <p:pic>
              <p:nvPicPr>
                <p:cNvPr id="175" name="Ink 174">
                  <a:extLst>
                    <a:ext uri="{FF2B5EF4-FFF2-40B4-BE49-F238E27FC236}">
                      <a16:creationId xmlns:a16="http://schemas.microsoft.com/office/drawing/2014/main" id="{2FBE8F97-5CB5-95E0-5F18-531F3CC0C228}"/>
                    </a:ext>
                  </a:extLst>
                </p:cNvPr>
                <p:cNvPicPr/>
                <p:nvPr/>
              </p:nvPicPr>
              <p:blipFill>
                <a:blip r:embed="rId311"/>
                <a:stretch>
                  <a:fillRect/>
                </a:stretch>
              </p:blipFill>
              <p:spPr>
                <a:xfrm>
                  <a:off x="7253212" y="684022"/>
                  <a:ext cx="633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76" name="Ink 175">
                  <a:extLst>
                    <a:ext uri="{FF2B5EF4-FFF2-40B4-BE49-F238E27FC236}">
                      <a16:creationId xmlns:a16="http://schemas.microsoft.com/office/drawing/2014/main" id="{07742027-C76D-CEC0-2426-14026BACE8EA}"/>
                    </a:ext>
                  </a:extLst>
                </p14:cNvPr>
                <p14:cNvContentPartPr/>
                <p14:nvPr/>
              </p14:nvContentPartPr>
              <p14:xfrm>
                <a:off x="7274092" y="629662"/>
                <a:ext cx="105840" cy="137880"/>
              </p14:xfrm>
            </p:contentPart>
          </mc:Choice>
          <mc:Fallback xmlns="">
            <p:pic>
              <p:nvPicPr>
                <p:cNvPr id="176" name="Ink 175">
                  <a:extLst>
                    <a:ext uri="{FF2B5EF4-FFF2-40B4-BE49-F238E27FC236}">
                      <a16:creationId xmlns:a16="http://schemas.microsoft.com/office/drawing/2014/main" id="{07742027-C76D-CEC0-2426-14026BACE8EA}"/>
                    </a:ext>
                  </a:extLst>
                </p:cNvPr>
                <p:cNvPicPr/>
                <p:nvPr/>
              </p:nvPicPr>
              <p:blipFill>
                <a:blip r:embed="rId313"/>
                <a:stretch>
                  <a:fillRect/>
                </a:stretch>
              </p:blipFill>
              <p:spPr>
                <a:xfrm>
                  <a:off x="7265092" y="620662"/>
                  <a:ext cx="1234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77" name="Ink 176">
                  <a:extLst>
                    <a:ext uri="{FF2B5EF4-FFF2-40B4-BE49-F238E27FC236}">
                      <a16:creationId xmlns:a16="http://schemas.microsoft.com/office/drawing/2014/main" id="{B4B3C762-422B-0A7F-D932-F0FD8543FBCF}"/>
                    </a:ext>
                  </a:extLst>
                </p14:cNvPr>
                <p14:cNvContentPartPr/>
                <p14:nvPr/>
              </p14:nvContentPartPr>
              <p14:xfrm>
                <a:off x="7246012" y="704542"/>
                <a:ext cx="283680" cy="248400"/>
              </p14:xfrm>
            </p:contentPart>
          </mc:Choice>
          <mc:Fallback xmlns="">
            <p:pic>
              <p:nvPicPr>
                <p:cNvPr id="177" name="Ink 176">
                  <a:extLst>
                    <a:ext uri="{FF2B5EF4-FFF2-40B4-BE49-F238E27FC236}">
                      <a16:creationId xmlns:a16="http://schemas.microsoft.com/office/drawing/2014/main" id="{B4B3C762-422B-0A7F-D932-F0FD8543FBCF}"/>
                    </a:ext>
                  </a:extLst>
                </p:cNvPr>
                <p:cNvPicPr/>
                <p:nvPr/>
              </p:nvPicPr>
              <p:blipFill>
                <a:blip r:embed="rId315"/>
                <a:stretch>
                  <a:fillRect/>
                </a:stretch>
              </p:blipFill>
              <p:spPr>
                <a:xfrm>
                  <a:off x="7237372" y="695542"/>
                  <a:ext cx="3013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78" name="Ink 177">
                  <a:extLst>
                    <a:ext uri="{FF2B5EF4-FFF2-40B4-BE49-F238E27FC236}">
                      <a16:creationId xmlns:a16="http://schemas.microsoft.com/office/drawing/2014/main" id="{0A0D25A1-5879-1EF6-FC6E-921F2E321C90}"/>
                    </a:ext>
                  </a:extLst>
                </p14:cNvPr>
                <p14:cNvContentPartPr/>
                <p14:nvPr/>
              </p14:nvContentPartPr>
              <p14:xfrm>
                <a:off x="7604572" y="816142"/>
                <a:ext cx="318600" cy="139680"/>
              </p14:xfrm>
            </p:contentPart>
          </mc:Choice>
          <mc:Fallback xmlns="">
            <p:pic>
              <p:nvPicPr>
                <p:cNvPr id="178" name="Ink 177">
                  <a:extLst>
                    <a:ext uri="{FF2B5EF4-FFF2-40B4-BE49-F238E27FC236}">
                      <a16:creationId xmlns:a16="http://schemas.microsoft.com/office/drawing/2014/main" id="{0A0D25A1-5879-1EF6-FC6E-921F2E321C90}"/>
                    </a:ext>
                  </a:extLst>
                </p:cNvPr>
                <p:cNvPicPr/>
                <p:nvPr/>
              </p:nvPicPr>
              <p:blipFill>
                <a:blip r:embed="rId317"/>
                <a:stretch>
                  <a:fillRect/>
                </a:stretch>
              </p:blipFill>
              <p:spPr>
                <a:xfrm>
                  <a:off x="7595572" y="807142"/>
                  <a:ext cx="3362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79" name="Ink 178">
                  <a:extLst>
                    <a:ext uri="{FF2B5EF4-FFF2-40B4-BE49-F238E27FC236}">
                      <a16:creationId xmlns:a16="http://schemas.microsoft.com/office/drawing/2014/main" id="{8D8F6CE3-2D24-A0C9-E5FE-C175BE9F3079}"/>
                    </a:ext>
                  </a:extLst>
                </p14:cNvPr>
                <p14:cNvContentPartPr/>
                <p14:nvPr/>
              </p14:nvContentPartPr>
              <p14:xfrm>
                <a:off x="7832812" y="707422"/>
                <a:ext cx="12960" cy="47520"/>
              </p14:xfrm>
            </p:contentPart>
          </mc:Choice>
          <mc:Fallback xmlns="">
            <p:pic>
              <p:nvPicPr>
                <p:cNvPr id="179" name="Ink 178">
                  <a:extLst>
                    <a:ext uri="{FF2B5EF4-FFF2-40B4-BE49-F238E27FC236}">
                      <a16:creationId xmlns:a16="http://schemas.microsoft.com/office/drawing/2014/main" id="{8D8F6CE3-2D24-A0C9-E5FE-C175BE9F3079}"/>
                    </a:ext>
                  </a:extLst>
                </p:cNvPr>
                <p:cNvPicPr/>
                <p:nvPr/>
              </p:nvPicPr>
              <p:blipFill>
                <a:blip r:embed="rId319"/>
                <a:stretch>
                  <a:fillRect/>
                </a:stretch>
              </p:blipFill>
              <p:spPr>
                <a:xfrm>
                  <a:off x="7824172" y="698782"/>
                  <a:ext cx="30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0" name="Ink 179">
                  <a:extLst>
                    <a:ext uri="{FF2B5EF4-FFF2-40B4-BE49-F238E27FC236}">
                      <a16:creationId xmlns:a16="http://schemas.microsoft.com/office/drawing/2014/main" id="{FA8F1BA6-A10A-CD96-E8B1-D101819FDCDD}"/>
                    </a:ext>
                  </a:extLst>
                </p14:cNvPr>
                <p14:cNvContentPartPr/>
                <p14:nvPr/>
              </p14:nvContentPartPr>
              <p14:xfrm>
                <a:off x="8065372" y="673222"/>
                <a:ext cx="217080" cy="297000"/>
              </p14:xfrm>
            </p:contentPart>
          </mc:Choice>
          <mc:Fallback xmlns="">
            <p:pic>
              <p:nvPicPr>
                <p:cNvPr id="180" name="Ink 179">
                  <a:extLst>
                    <a:ext uri="{FF2B5EF4-FFF2-40B4-BE49-F238E27FC236}">
                      <a16:creationId xmlns:a16="http://schemas.microsoft.com/office/drawing/2014/main" id="{FA8F1BA6-A10A-CD96-E8B1-D101819FDCDD}"/>
                    </a:ext>
                  </a:extLst>
                </p:cNvPr>
                <p:cNvPicPr/>
                <p:nvPr/>
              </p:nvPicPr>
              <p:blipFill>
                <a:blip r:embed="rId321"/>
                <a:stretch>
                  <a:fillRect/>
                </a:stretch>
              </p:blipFill>
              <p:spPr>
                <a:xfrm>
                  <a:off x="8056732" y="664582"/>
                  <a:ext cx="23472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81" name="Ink 180">
                  <a:extLst>
                    <a:ext uri="{FF2B5EF4-FFF2-40B4-BE49-F238E27FC236}">
                      <a16:creationId xmlns:a16="http://schemas.microsoft.com/office/drawing/2014/main" id="{97466643-B1CE-894C-B982-C74D7C2972DE}"/>
                    </a:ext>
                  </a:extLst>
                </p14:cNvPr>
                <p14:cNvContentPartPr/>
                <p14:nvPr/>
              </p14:nvContentPartPr>
              <p14:xfrm>
                <a:off x="8128372" y="735862"/>
                <a:ext cx="304920" cy="282600"/>
              </p14:xfrm>
            </p:contentPart>
          </mc:Choice>
          <mc:Fallback xmlns="">
            <p:pic>
              <p:nvPicPr>
                <p:cNvPr id="181" name="Ink 180">
                  <a:extLst>
                    <a:ext uri="{FF2B5EF4-FFF2-40B4-BE49-F238E27FC236}">
                      <a16:creationId xmlns:a16="http://schemas.microsoft.com/office/drawing/2014/main" id="{97466643-B1CE-894C-B982-C74D7C2972DE}"/>
                    </a:ext>
                  </a:extLst>
                </p:cNvPr>
                <p:cNvPicPr/>
                <p:nvPr/>
              </p:nvPicPr>
              <p:blipFill>
                <a:blip r:embed="rId323"/>
                <a:stretch>
                  <a:fillRect/>
                </a:stretch>
              </p:blipFill>
              <p:spPr>
                <a:xfrm>
                  <a:off x="8119732" y="726862"/>
                  <a:ext cx="3225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82" name="Ink 181">
                  <a:extLst>
                    <a:ext uri="{FF2B5EF4-FFF2-40B4-BE49-F238E27FC236}">
                      <a16:creationId xmlns:a16="http://schemas.microsoft.com/office/drawing/2014/main" id="{DDCB4E35-94F6-97F5-9AAE-4F7392B57C90}"/>
                    </a:ext>
                  </a:extLst>
                </p14:cNvPr>
                <p14:cNvContentPartPr/>
                <p14:nvPr/>
              </p14:nvContentPartPr>
              <p14:xfrm>
                <a:off x="8493412" y="730102"/>
                <a:ext cx="150480" cy="333000"/>
              </p14:xfrm>
            </p:contentPart>
          </mc:Choice>
          <mc:Fallback xmlns="">
            <p:pic>
              <p:nvPicPr>
                <p:cNvPr id="182" name="Ink 181">
                  <a:extLst>
                    <a:ext uri="{FF2B5EF4-FFF2-40B4-BE49-F238E27FC236}">
                      <a16:creationId xmlns:a16="http://schemas.microsoft.com/office/drawing/2014/main" id="{DDCB4E35-94F6-97F5-9AAE-4F7392B57C90}"/>
                    </a:ext>
                  </a:extLst>
                </p:cNvPr>
                <p:cNvPicPr/>
                <p:nvPr/>
              </p:nvPicPr>
              <p:blipFill>
                <a:blip r:embed="rId325"/>
                <a:stretch>
                  <a:fillRect/>
                </a:stretch>
              </p:blipFill>
              <p:spPr>
                <a:xfrm>
                  <a:off x="8484412" y="721462"/>
                  <a:ext cx="1681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3" name="Ink 182">
                  <a:extLst>
                    <a:ext uri="{FF2B5EF4-FFF2-40B4-BE49-F238E27FC236}">
                      <a16:creationId xmlns:a16="http://schemas.microsoft.com/office/drawing/2014/main" id="{CC399781-88A0-7F80-371B-54EE42CE19D6}"/>
                    </a:ext>
                  </a:extLst>
                </p14:cNvPr>
                <p14:cNvContentPartPr/>
                <p14:nvPr/>
              </p14:nvContentPartPr>
              <p14:xfrm>
                <a:off x="8058172" y="1257862"/>
                <a:ext cx="2946960" cy="851760"/>
              </p14:xfrm>
            </p:contentPart>
          </mc:Choice>
          <mc:Fallback xmlns="">
            <p:pic>
              <p:nvPicPr>
                <p:cNvPr id="183" name="Ink 182">
                  <a:extLst>
                    <a:ext uri="{FF2B5EF4-FFF2-40B4-BE49-F238E27FC236}">
                      <a16:creationId xmlns:a16="http://schemas.microsoft.com/office/drawing/2014/main" id="{CC399781-88A0-7F80-371B-54EE42CE19D6}"/>
                    </a:ext>
                  </a:extLst>
                </p:cNvPr>
                <p:cNvPicPr/>
                <p:nvPr/>
              </p:nvPicPr>
              <p:blipFill>
                <a:blip r:embed="rId327"/>
                <a:stretch>
                  <a:fillRect/>
                </a:stretch>
              </p:blipFill>
              <p:spPr>
                <a:xfrm>
                  <a:off x="8049172" y="1249222"/>
                  <a:ext cx="2964600" cy="8694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84" name="Ink 183">
                  <a:extLst>
                    <a:ext uri="{FF2B5EF4-FFF2-40B4-BE49-F238E27FC236}">
                      <a16:creationId xmlns:a16="http://schemas.microsoft.com/office/drawing/2014/main" id="{656531D3-B6CB-C756-566F-2E2AC79FC77F}"/>
                    </a:ext>
                  </a:extLst>
                </p14:cNvPr>
                <p14:cNvContentPartPr/>
                <p14:nvPr/>
              </p14:nvContentPartPr>
              <p14:xfrm>
                <a:off x="10951852" y="2054902"/>
                <a:ext cx="142560" cy="122040"/>
              </p14:xfrm>
            </p:contentPart>
          </mc:Choice>
          <mc:Fallback xmlns="">
            <p:pic>
              <p:nvPicPr>
                <p:cNvPr id="184" name="Ink 183">
                  <a:extLst>
                    <a:ext uri="{FF2B5EF4-FFF2-40B4-BE49-F238E27FC236}">
                      <a16:creationId xmlns:a16="http://schemas.microsoft.com/office/drawing/2014/main" id="{656531D3-B6CB-C756-566F-2E2AC79FC77F}"/>
                    </a:ext>
                  </a:extLst>
                </p:cNvPr>
                <p:cNvPicPr/>
                <p:nvPr/>
              </p:nvPicPr>
              <p:blipFill>
                <a:blip r:embed="rId329"/>
                <a:stretch>
                  <a:fillRect/>
                </a:stretch>
              </p:blipFill>
              <p:spPr>
                <a:xfrm>
                  <a:off x="10943212" y="2046262"/>
                  <a:ext cx="1602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85" name="Ink 184">
                  <a:extLst>
                    <a:ext uri="{FF2B5EF4-FFF2-40B4-BE49-F238E27FC236}">
                      <a16:creationId xmlns:a16="http://schemas.microsoft.com/office/drawing/2014/main" id="{1EBEB362-D32B-43B2-DEA9-05175B709B41}"/>
                    </a:ext>
                  </a:extLst>
                </p14:cNvPr>
                <p14:cNvContentPartPr/>
                <p14:nvPr/>
              </p14:nvContentPartPr>
              <p14:xfrm>
                <a:off x="10866892" y="1850062"/>
                <a:ext cx="1385640" cy="1141560"/>
              </p14:xfrm>
            </p:contentPart>
          </mc:Choice>
          <mc:Fallback xmlns="">
            <p:pic>
              <p:nvPicPr>
                <p:cNvPr id="185" name="Ink 184">
                  <a:extLst>
                    <a:ext uri="{FF2B5EF4-FFF2-40B4-BE49-F238E27FC236}">
                      <a16:creationId xmlns:a16="http://schemas.microsoft.com/office/drawing/2014/main" id="{1EBEB362-D32B-43B2-DEA9-05175B709B41}"/>
                    </a:ext>
                  </a:extLst>
                </p:cNvPr>
                <p:cNvPicPr/>
                <p:nvPr/>
              </p:nvPicPr>
              <p:blipFill>
                <a:blip r:embed="rId331"/>
                <a:stretch>
                  <a:fillRect/>
                </a:stretch>
              </p:blipFill>
              <p:spPr>
                <a:xfrm>
                  <a:off x="10858252" y="1841422"/>
                  <a:ext cx="1403280" cy="11592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86" name="Ink 185">
                  <a:extLst>
                    <a:ext uri="{FF2B5EF4-FFF2-40B4-BE49-F238E27FC236}">
                      <a16:creationId xmlns:a16="http://schemas.microsoft.com/office/drawing/2014/main" id="{819EFADD-B013-DBE8-AE38-D06E564E9808}"/>
                    </a:ext>
                  </a:extLst>
                </p14:cNvPr>
                <p14:cNvContentPartPr/>
                <p14:nvPr/>
              </p14:nvContentPartPr>
              <p14:xfrm>
                <a:off x="11047972" y="2306902"/>
                <a:ext cx="318960" cy="282600"/>
              </p14:xfrm>
            </p:contentPart>
          </mc:Choice>
          <mc:Fallback xmlns="">
            <p:pic>
              <p:nvPicPr>
                <p:cNvPr id="186" name="Ink 185">
                  <a:extLst>
                    <a:ext uri="{FF2B5EF4-FFF2-40B4-BE49-F238E27FC236}">
                      <a16:creationId xmlns:a16="http://schemas.microsoft.com/office/drawing/2014/main" id="{819EFADD-B013-DBE8-AE38-D06E564E9808}"/>
                    </a:ext>
                  </a:extLst>
                </p:cNvPr>
                <p:cNvPicPr/>
                <p:nvPr/>
              </p:nvPicPr>
              <p:blipFill>
                <a:blip r:embed="rId333"/>
                <a:stretch>
                  <a:fillRect/>
                </a:stretch>
              </p:blipFill>
              <p:spPr>
                <a:xfrm>
                  <a:off x="11038972" y="2297902"/>
                  <a:ext cx="33660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87" name="Ink 186">
                  <a:extLst>
                    <a:ext uri="{FF2B5EF4-FFF2-40B4-BE49-F238E27FC236}">
                      <a16:creationId xmlns:a16="http://schemas.microsoft.com/office/drawing/2014/main" id="{457D7E69-9A12-6EF5-AA84-4B658A4DB409}"/>
                    </a:ext>
                  </a:extLst>
                </p14:cNvPr>
                <p14:cNvContentPartPr/>
                <p14:nvPr/>
              </p14:nvContentPartPr>
              <p14:xfrm>
                <a:off x="11347132" y="2329222"/>
                <a:ext cx="81360" cy="330120"/>
              </p14:xfrm>
            </p:contentPart>
          </mc:Choice>
          <mc:Fallback xmlns="">
            <p:pic>
              <p:nvPicPr>
                <p:cNvPr id="187" name="Ink 186">
                  <a:extLst>
                    <a:ext uri="{FF2B5EF4-FFF2-40B4-BE49-F238E27FC236}">
                      <a16:creationId xmlns:a16="http://schemas.microsoft.com/office/drawing/2014/main" id="{457D7E69-9A12-6EF5-AA84-4B658A4DB409}"/>
                    </a:ext>
                  </a:extLst>
                </p:cNvPr>
                <p:cNvPicPr/>
                <p:nvPr/>
              </p:nvPicPr>
              <p:blipFill>
                <a:blip r:embed="rId335"/>
                <a:stretch>
                  <a:fillRect/>
                </a:stretch>
              </p:blipFill>
              <p:spPr>
                <a:xfrm>
                  <a:off x="11338132" y="2320222"/>
                  <a:ext cx="990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88" name="Ink 187">
                  <a:extLst>
                    <a:ext uri="{FF2B5EF4-FFF2-40B4-BE49-F238E27FC236}">
                      <a16:creationId xmlns:a16="http://schemas.microsoft.com/office/drawing/2014/main" id="{BDD236C9-ADD5-1DC7-F78F-D45D4C297C07}"/>
                    </a:ext>
                  </a:extLst>
                </p14:cNvPr>
                <p14:cNvContentPartPr/>
                <p14:nvPr/>
              </p14:nvContentPartPr>
              <p14:xfrm>
                <a:off x="11561692" y="2407342"/>
                <a:ext cx="159840" cy="298440"/>
              </p14:xfrm>
            </p:contentPart>
          </mc:Choice>
          <mc:Fallback xmlns="">
            <p:pic>
              <p:nvPicPr>
                <p:cNvPr id="188" name="Ink 187">
                  <a:extLst>
                    <a:ext uri="{FF2B5EF4-FFF2-40B4-BE49-F238E27FC236}">
                      <a16:creationId xmlns:a16="http://schemas.microsoft.com/office/drawing/2014/main" id="{BDD236C9-ADD5-1DC7-F78F-D45D4C297C07}"/>
                    </a:ext>
                  </a:extLst>
                </p:cNvPr>
                <p:cNvPicPr/>
                <p:nvPr/>
              </p:nvPicPr>
              <p:blipFill>
                <a:blip r:embed="rId337"/>
                <a:stretch>
                  <a:fillRect/>
                </a:stretch>
              </p:blipFill>
              <p:spPr>
                <a:xfrm>
                  <a:off x="11553052" y="2398342"/>
                  <a:ext cx="177480" cy="31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8">
            <p14:nvContentPartPr>
              <p14:cNvPr id="191" name="Ink 190">
                <a:extLst>
                  <a:ext uri="{FF2B5EF4-FFF2-40B4-BE49-F238E27FC236}">
                    <a16:creationId xmlns:a16="http://schemas.microsoft.com/office/drawing/2014/main" id="{4EFF4E16-707B-0530-905F-983FE1069E61}"/>
                  </a:ext>
                </a:extLst>
              </p14:cNvPr>
              <p14:cNvContentPartPr/>
              <p14:nvPr/>
            </p14:nvContentPartPr>
            <p14:xfrm>
              <a:off x="7075732" y="4375462"/>
              <a:ext cx="1440" cy="1440"/>
            </p14:xfrm>
          </p:contentPart>
        </mc:Choice>
        <mc:Fallback xmlns="">
          <p:pic>
            <p:nvPicPr>
              <p:cNvPr id="191" name="Ink 190">
                <a:extLst>
                  <a:ext uri="{FF2B5EF4-FFF2-40B4-BE49-F238E27FC236}">
                    <a16:creationId xmlns:a16="http://schemas.microsoft.com/office/drawing/2014/main" id="{4EFF4E16-707B-0530-905F-983FE1069E61}"/>
                  </a:ext>
                </a:extLst>
              </p:cNvPr>
              <p:cNvPicPr/>
              <p:nvPr/>
            </p:nvPicPr>
            <p:blipFill>
              <a:blip r:embed="rId339"/>
              <a:stretch>
                <a:fillRect/>
              </a:stretch>
            </p:blipFill>
            <p:spPr>
              <a:xfrm>
                <a:off x="7066732" y="4366462"/>
                <a:ext cx="19080" cy="19080"/>
              </a:xfrm>
              <a:prstGeom prst="rect">
                <a:avLst/>
              </a:prstGeom>
            </p:spPr>
          </p:pic>
        </mc:Fallback>
      </mc:AlternateContent>
      <p:grpSp>
        <p:nvGrpSpPr>
          <p:cNvPr id="210" name="Group 209">
            <a:extLst>
              <a:ext uri="{FF2B5EF4-FFF2-40B4-BE49-F238E27FC236}">
                <a16:creationId xmlns:a16="http://schemas.microsoft.com/office/drawing/2014/main" id="{DA9476BA-B6E5-9A16-5F1C-82EE91D4C8A0}"/>
              </a:ext>
            </a:extLst>
          </p:cNvPr>
          <p:cNvGrpSpPr/>
          <p:nvPr/>
        </p:nvGrpSpPr>
        <p:grpSpPr>
          <a:xfrm>
            <a:off x="6364732" y="4381582"/>
            <a:ext cx="4930200" cy="592920"/>
            <a:chOff x="6364732" y="4381582"/>
            <a:chExt cx="4930200" cy="592920"/>
          </a:xfrm>
        </p:grpSpPr>
        <mc:AlternateContent xmlns:mc="http://schemas.openxmlformats.org/markup-compatibility/2006" xmlns:p14="http://schemas.microsoft.com/office/powerpoint/2010/main">
          <mc:Choice Requires="p14">
            <p:contentPart p14:bwMode="auto" r:id="rId340">
              <p14:nvContentPartPr>
                <p14:cNvPr id="192" name="Ink 191">
                  <a:extLst>
                    <a:ext uri="{FF2B5EF4-FFF2-40B4-BE49-F238E27FC236}">
                      <a16:creationId xmlns:a16="http://schemas.microsoft.com/office/drawing/2014/main" id="{55BD8409-0D3F-1851-E23E-8D3393AE7E70}"/>
                    </a:ext>
                  </a:extLst>
                </p14:cNvPr>
                <p14:cNvContentPartPr/>
                <p14:nvPr/>
              </p14:nvContentPartPr>
              <p14:xfrm>
                <a:off x="6364732" y="4768222"/>
                <a:ext cx="21240" cy="162000"/>
              </p14:xfrm>
            </p:contentPart>
          </mc:Choice>
          <mc:Fallback xmlns="">
            <p:pic>
              <p:nvPicPr>
                <p:cNvPr id="192" name="Ink 191">
                  <a:extLst>
                    <a:ext uri="{FF2B5EF4-FFF2-40B4-BE49-F238E27FC236}">
                      <a16:creationId xmlns:a16="http://schemas.microsoft.com/office/drawing/2014/main" id="{55BD8409-0D3F-1851-E23E-8D3393AE7E70}"/>
                    </a:ext>
                  </a:extLst>
                </p:cNvPr>
                <p:cNvPicPr/>
                <p:nvPr/>
              </p:nvPicPr>
              <p:blipFill>
                <a:blip r:embed="rId341"/>
                <a:stretch>
                  <a:fillRect/>
                </a:stretch>
              </p:blipFill>
              <p:spPr>
                <a:xfrm>
                  <a:off x="6356092" y="4759222"/>
                  <a:ext cx="388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3" name="Ink 192">
                  <a:extLst>
                    <a:ext uri="{FF2B5EF4-FFF2-40B4-BE49-F238E27FC236}">
                      <a16:creationId xmlns:a16="http://schemas.microsoft.com/office/drawing/2014/main" id="{3F993656-A08F-AD76-837B-12BC40134CEF}"/>
                    </a:ext>
                  </a:extLst>
                </p14:cNvPr>
                <p14:cNvContentPartPr/>
                <p14:nvPr/>
              </p14:nvContentPartPr>
              <p14:xfrm>
                <a:off x="6370132" y="4596862"/>
                <a:ext cx="19080" cy="147240"/>
              </p14:xfrm>
            </p:contentPart>
          </mc:Choice>
          <mc:Fallback xmlns="">
            <p:pic>
              <p:nvPicPr>
                <p:cNvPr id="193" name="Ink 192">
                  <a:extLst>
                    <a:ext uri="{FF2B5EF4-FFF2-40B4-BE49-F238E27FC236}">
                      <a16:creationId xmlns:a16="http://schemas.microsoft.com/office/drawing/2014/main" id="{3F993656-A08F-AD76-837B-12BC40134CEF}"/>
                    </a:ext>
                  </a:extLst>
                </p:cNvPr>
                <p:cNvPicPr/>
                <p:nvPr/>
              </p:nvPicPr>
              <p:blipFill>
                <a:blip r:embed="rId343"/>
                <a:stretch>
                  <a:fillRect/>
                </a:stretch>
              </p:blipFill>
              <p:spPr>
                <a:xfrm>
                  <a:off x="6361132" y="4587862"/>
                  <a:ext cx="367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94" name="Ink 193">
                  <a:extLst>
                    <a:ext uri="{FF2B5EF4-FFF2-40B4-BE49-F238E27FC236}">
                      <a16:creationId xmlns:a16="http://schemas.microsoft.com/office/drawing/2014/main" id="{E8E6693F-D5E2-CC59-F912-5291A38A5909}"/>
                    </a:ext>
                  </a:extLst>
                </p14:cNvPr>
                <p14:cNvContentPartPr/>
                <p14:nvPr/>
              </p14:nvContentPartPr>
              <p14:xfrm>
                <a:off x="6388492" y="4589662"/>
                <a:ext cx="2216160" cy="18360"/>
              </p14:xfrm>
            </p:contentPart>
          </mc:Choice>
          <mc:Fallback xmlns="">
            <p:pic>
              <p:nvPicPr>
                <p:cNvPr id="194" name="Ink 193">
                  <a:extLst>
                    <a:ext uri="{FF2B5EF4-FFF2-40B4-BE49-F238E27FC236}">
                      <a16:creationId xmlns:a16="http://schemas.microsoft.com/office/drawing/2014/main" id="{E8E6693F-D5E2-CC59-F912-5291A38A5909}"/>
                    </a:ext>
                  </a:extLst>
                </p:cNvPr>
                <p:cNvPicPr/>
                <p:nvPr/>
              </p:nvPicPr>
              <p:blipFill>
                <a:blip r:embed="rId345"/>
                <a:stretch>
                  <a:fillRect/>
                </a:stretch>
              </p:blipFill>
              <p:spPr>
                <a:xfrm>
                  <a:off x="6379492" y="4580662"/>
                  <a:ext cx="22338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96" name="Ink 195">
                  <a:extLst>
                    <a:ext uri="{FF2B5EF4-FFF2-40B4-BE49-F238E27FC236}">
                      <a16:creationId xmlns:a16="http://schemas.microsoft.com/office/drawing/2014/main" id="{93B35C3D-E35B-B5AB-269C-0144A1BC3332}"/>
                    </a:ext>
                  </a:extLst>
                </p14:cNvPr>
                <p14:cNvContentPartPr/>
                <p14:nvPr/>
              </p14:nvContentPartPr>
              <p14:xfrm>
                <a:off x="8689612" y="4415782"/>
                <a:ext cx="14040" cy="416520"/>
              </p14:xfrm>
            </p:contentPart>
          </mc:Choice>
          <mc:Fallback xmlns="">
            <p:pic>
              <p:nvPicPr>
                <p:cNvPr id="196" name="Ink 195">
                  <a:extLst>
                    <a:ext uri="{FF2B5EF4-FFF2-40B4-BE49-F238E27FC236}">
                      <a16:creationId xmlns:a16="http://schemas.microsoft.com/office/drawing/2014/main" id="{93B35C3D-E35B-B5AB-269C-0144A1BC3332}"/>
                    </a:ext>
                  </a:extLst>
                </p:cNvPr>
                <p:cNvPicPr/>
                <p:nvPr/>
              </p:nvPicPr>
              <p:blipFill>
                <a:blip r:embed="rId347"/>
                <a:stretch>
                  <a:fillRect/>
                </a:stretch>
              </p:blipFill>
              <p:spPr>
                <a:xfrm>
                  <a:off x="8680612" y="4406782"/>
                  <a:ext cx="3168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97" name="Ink 196">
                  <a:extLst>
                    <a:ext uri="{FF2B5EF4-FFF2-40B4-BE49-F238E27FC236}">
                      <a16:creationId xmlns:a16="http://schemas.microsoft.com/office/drawing/2014/main" id="{865ACF81-ECBC-A5A2-BDDC-6ADEABC9902C}"/>
                    </a:ext>
                  </a:extLst>
                </p14:cNvPr>
                <p14:cNvContentPartPr/>
                <p14:nvPr/>
              </p14:nvContentPartPr>
              <p14:xfrm>
                <a:off x="8695732" y="4774342"/>
                <a:ext cx="2112120" cy="96840"/>
              </p14:xfrm>
            </p:contentPart>
          </mc:Choice>
          <mc:Fallback xmlns="">
            <p:pic>
              <p:nvPicPr>
                <p:cNvPr id="197" name="Ink 196">
                  <a:extLst>
                    <a:ext uri="{FF2B5EF4-FFF2-40B4-BE49-F238E27FC236}">
                      <a16:creationId xmlns:a16="http://schemas.microsoft.com/office/drawing/2014/main" id="{865ACF81-ECBC-A5A2-BDDC-6ADEABC9902C}"/>
                    </a:ext>
                  </a:extLst>
                </p:cNvPr>
                <p:cNvPicPr/>
                <p:nvPr/>
              </p:nvPicPr>
              <p:blipFill>
                <a:blip r:embed="rId349"/>
                <a:stretch>
                  <a:fillRect/>
                </a:stretch>
              </p:blipFill>
              <p:spPr>
                <a:xfrm>
                  <a:off x="8687092" y="4765702"/>
                  <a:ext cx="21297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99" name="Ink 198">
                  <a:extLst>
                    <a:ext uri="{FF2B5EF4-FFF2-40B4-BE49-F238E27FC236}">
                      <a16:creationId xmlns:a16="http://schemas.microsoft.com/office/drawing/2014/main" id="{DE63C3D3-E46F-7F7A-5849-2E74B98B47E7}"/>
                    </a:ext>
                  </a:extLst>
                </p14:cNvPr>
                <p14:cNvContentPartPr/>
                <p14:nvPr/>
              </p14:nvContentPartPr>
              <p14:xfrm>
                <a:off x="8695732" y="4381582"/>
                <a:ext cx="2599200" cy="592920"/>
              </p14:xfrm>
            </p:contentPart>
          </mc:Choice>
          <mc:Fallback xmlns="">
            <p:pic>
              <p:nvPicPr>
                <p:cNvPr id="199" name="Ink 198">
                  <a:extLst>
                    <a:ext uri="{FF2B5EF4-FFF2-40B4-BE49-F238E27FC236}">
                      <a16:creationId xmlns:a16="http://schemas.microsoft.com/office/drawing/2014/main" id="{DE63C3D3-E46F-7F7A-5849-2E74B98B47E7}"/>
                    </a:ext>
                  </a:extLst>
                </p:cNvPr>
                <p:cNvPicPr/>
                <p:nvPr/>
              </p:nvPicPr>
              <p:blipFill>
                <a:blip r:embed="rId351"/>
                <a:stretch>
                  <a:fillRect/>
                </a:stretch>
              </p:blipFill>
              <p:spPr>
                <a:xfrm>
                  <a:off x="8687092" y="4372942"/>
                  <a:ext cx="2616840" cy="6105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1" name="Ink 200">
                  <a:extLst>
                    <a:ext uri="{FF2B5EF4-FFF2-40B4-BE49-F238E27FC236}">
                      <a16:creationId xmlns:a16="http://schemas.microsoft.com/office/drawing/2014/main" id="{59F8B8B0-B457-0EA7-8056-DF6027351CCF}"/>
                    </a:ext>
                  </a:extLst>
                </p14:cNvPr>
                <p14:cNvContentPartPr/>
                <p14:nvPr/>
              </p14:nvContentPartPr>
              <p14:xfrm>
                <a:off x="9035932" y="4480222"/>
                <a:ext cx="250560" cy="234360"/>
              </p14:xfrm>
            </p:contentPart>
          </mc:Choice>
          <mc:Fallback xmlns="">
            <p:pic>
              <p:nvPicPr>
                <p:cNvPr id="201" name="Ink 200">
                  <a:extLst>
                    <a:ext uri="{FF2B5EF4-FFF2-40B4-BE49-F238E27FC236}">
                      <a16:creationId xmlns:a16="http://schemas.microsoft.com/office/drawing/2014/main" id="{59F8B8B0-B457-0EA7-8056-DF6027351CCF}"/>
                    </a:ext>
                  </a:extLst>
                </p:cNvPr>
                <p:cNvPicPr/>
                <p:nvPr/>
              </p:nvPicPr>
              <p:blipFill>
                <a:blip r:embed="rId353"/>
                <a:stretch>
                  <a:fillRect/>
                </a:stretch>
              </p:blipFill>
              <p:spPr>
                <a:xfrm>
                  <a:off x="9026932" y="4471582"/>
                  <a:ext cx="2682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2" name="Ink 201">
                  <a:extLst>
                    <a:ext uri="{FF2B5EF4-FFF2-40B4-BE49-F238E27FC236}">
                      <a16:creationId xmlns:a16="http://schemas.microsoft.com/office/drawing/2014/main" id="{98C3C155-1535-CB88-3B36-401888AE79CE}"/>
                    </a:ext>
                  </a:extLst>
                </p14:cNvPr>
                <p14:cNvContentPartPr/>
                <p14:nvPr/>
              </p14:nvContentPartPr>
              <p14:xfrm>
                <a:off x="9370732" y="4563022"/>
                <a:ext cx="21600" cy="135360"/>
              </p14:xfrm>
            </p:contentPart>
          </mc:Choice>
          <mc:Fallback xmlns="">
            <p:pic>
              <p:nvPicPr>
                <p:cNvPr id="202" name="Ink 201">
                  <a:extLst>
                    <a:ext uri="{FF2B5EF4-FFF2-40B4-BE49-F238E27FC236}">
                      <a16:creationId xmlns:a16="http://schemas.microsoft.com/office/drawing/2014/main" id="{98C3C155-1535-CB88-3B36-401888AE79CE}"/>
                    </a:ext>
                  </a:extLst>
                </p:cNvPr>
                <p:cNvPicPr/>
                <p:nvPr/>
              </p:nvPicPr>
              <p:blipFill>
                <a:blip r:embed="rId355"/>
                <a:stretch>
                  <a:fillRect/>
                </a:stretch>
              </p:blipFill>
              <p:spPr>
                <a:xfrm>
                  <a:off x="9362092" y="4554022"/>
                  <a:ext cx="392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3" name="Ink 202">
                  <a:extLst>
                    <a:ext uri="{FF2B5EF4-FFF2-40B4-BE49-F238E27FC236}">
                      <a16:creationId xmlns:a16="http://schemas.microsoft.com/office/drawing/2014/main" id="{7C0C5790-A1F0-404F-57AB-644ED5342F31}"/>
                    </a:ext>
                  </a:extLst>
                </p14:cNvPr>
                <p14:cNvContentPartPr/>
                <p14:nvPr/>
              </p14:nvContentPartPr>
              <p14:xfrm>
                <a:off x="9336172" y="4503622"/>
                <a:ext cx="149760" cy="203400"/>
              </p14:xfrm>
            </p:contentPart>
          </mc:Choice>
          <mc:Fallback xmlns="">
            <p:pic>
              <p:nvPicPr>
                <p:cNvPr id="203" name="Ink 202">
                  <a:extLst>
                    <a:ext uri="{FF2B5EF4-FFF2-40B4-BE49-F238E27FC236}">
                      <a16:creationId xmlns:a16="http://schemas.microsoft.com/office/drawing/2014/main" id="{7C0C5790-A1F0-404F-57AB-644ED5342F31}"/>
                    </a:ext>
                  </a:extLst>
                </p:cNvPr>
                <p:cNvPicPr/>
                <p:nvPr/>
              </p:nvPicPr>
              <p:blipFill>
                <a:blip r:embed="rId357"/>
                <a:stretch>
                  <a:fillRect/>
                </a:stretch>
              </p:blipFill>
              <p:spPr>
                <a:xfrm>
                  <a:off x="9327172" y="4494622"/>
                  <a:ext cx="1674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04" name="Ink 203">
                  <a:extLst>
                    <a:ext uri="{FF2B5EF4-FFF2-40B4-BE49-F238E27FC236}">
                      <a16:creationId xmlns:a16="http://schemas.microsoft.com/office/drawing/2014/main" id="{ED7964BD-BE61-2A44-C961-9347D8910576}"/>
                    </a:ext>
                  </a:extLst>
                </p14:cNvPr>
                <p14:cNvContentPartPr/>
                <p14:nvPr/>
              </p14:nvContentPartPr>
              <p14:xfrm>
                <a:off x="9555052" y="4492462"/>
                <a:ext cx="140400" cy="221040"/>
              </p14:xfrm>
            </p:contentPart>
          </mc:Choice>
          <mc:Fallback xmlns="">
            <p:pic>
              <p:nvPicPr>
                <p:cNvPr id="204" name="Ink 203">
                  <a:extLst>
                    <a:ext uri="{FF2B5EF4-FFF2-40B4-BE49-F238E27FC236}">
                      <a16:creationId xmlns:a16="http://schemas.microsoft.com/office/drawing/2014/main" id="{ED7964BD-BE61-2A44-C961-9347D8910576}"/>
                    </a:ext>
                  </a:extLst>
                </p:cNvPr>
                <p:cNvPicPr/>
                <p:nvPr/>
              </p:nvPicPr>
              <p:blipFill>
                <a:blip r:embed="rId359"/>
                <a:stretch>
                  <a:fillRect/>
                </a:stretch>
              </p:blipFill>
              <p:spPr>
                <a:xfrm>
                  <a:off x="9546412" y="4483822"/>
                  <a:ext cx="1580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05" name="Ink 204">
                  <a:extLst>
                    <a:ext uri="{FF2B5EF4-FFF2-40B4-BE49-F238E27FC236}">
                      <a16:creationId xmlns:a16="http://schemas.microsoft.com/office/drawing/2014/main" id="{90085BA9-53F4-57D4-0EC2-574E42725EA2}"/>
                    </a:ext>
                  </a:extLst>
                </p14:cNvPr>
                <p14:cNvContentPartPr/>
                <p14:nvPr/>
              </p14:nvContentPartPr>
              <p14:xfrm>
                <a:off x="9848812" y="4536382"/>
                <a:ext cx="74880" cy="254160"/>
              </p14:xfrm>
            </p:contentPart>
          </mc:Choice>
          <mc:Fallback xmlns="">
            <p:pic>
              <p:nvPicPr>
                <p:cNvPr id="205" name="Ink 204">
                  <a:extLst>
                    <a:ext uri="{FF2B5EF4-FFF2-40B4-BE49-F238E27FC236}">
                      <a16:creationId xmlns:a16="http://schemas.microsoft.com/office/drawing/2014/main" id="{90085BA9-53F4-57D4-0EC2-574E42725EA2}"/>
                    </a:ext>
                  </a:extLst>
                </p:cNvPr>
                <p:cNvPicPr/>
                <p:nvPr/>
              </p:nvPicPr>
              <p:blipFill>
                <a:blip r:embed="rId361"/>
                <a:stretch>
                  <a:fillRect/>
                </a:stretch>
              </p:blipFill>
              <p:spPr>
                <a:xfrm>
                  <a:off x="9840172" y="4527742"/>
                  <a:ext cx="9252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06" name="Ink 205">
                  <a:extLst>
                    <a:ext uri="{FF2B5EF4-FFF2-40B4-BE49-F238E27FC236}">
                      <a16:creationId xmlns:a16="http://schemas.microsoft.com/office/drawing/2014/main" id="{41BD7462-9A9D-BDD7-AC00-05E93838EA47}"/>
                    </a:ext>
                  </a:extLst>
                </p14:cNvPr>
                <p14:cNvContentPartPr/>
                <p14:nvPr/>
              </p14:nvContentPartPr>
              <p14:xfrm>
                <a:off x="9933412" y="4535662"/>
                <a:ext cx="218520" cy="305280"/>
              </p14:xfrm>
            </p:contentPart>
          </mc:Choice>
          <mc:Fallback xmlns="">
            <p:pic>
              <p:nvPicPr>
                <p:cNvPr id="206" name="Ink 205">
                  <a:extLst>
                    <a:ext uri="{FF2B5EF4-FFF2-40B4-BE49-F238E27FC236}">
                      <a16:creationId xmlns:a16="http://schemas.microsoft.com/office/drawing/2014/main" id="{41BD7462-9A9D-BDD7-AC00-05E93838EA47}"/>
                    </a:ext>
                  </a:extLst>
                </p:cNvPr>
                <p:cNvPicPr/>
                <p:nvPr/>
              </p:nvPicPr>
              <p:blipFill>
                <a:blip r:embed="rId363"/>
                <a:stretch>
                  <a:fillRect/>
                </a:stretch>
              </p:blipFill>
              <p:spPr>
                <a:xfrm>
                  <a:off x="9924772" y="4527022"/>
                  <a:ext cx="23616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07" name="Ink 206">
                  <a:extLst>
                    <a:ext uri="{FF2B5EF4-FFF2-40B4-BE49-F238E27FC236}">
                      <a16:creationId xmlns:a16="http://schemas.microsoft.com/office/drawing/2014/main" id="{7C661377-D43A-5C13-FF56-212E200486A9}"/>
                    </a:ext>
                  </a:extLst>
                </p14:cNvPr>
                <p14:cNvContentPartPr/>
                <p14:nvPr/>
              </p14:nvContentPartPr>
              <p14:xfrm>
                <a:off x="10241572" y="4625662"/>
                <a:ext cx="192600" cy="189720"/>
              </p14:xfrm>
            </p:contentPart>
          </mc:Choice>
          <mc:Fallback xmlns="">
            <p:pic>
              <p:nvPicPr>
                <p:cNvPr id="207" name="Ink 206">
                  <a:extLst>
                    <a:ext uri="{FF2B5EF4-FFF2-40B4-BE49-F238E27FC236}">
                      <a16:creationId xmlns:a16="http://schemas.microsoft.com/office/drawing/2014/main" id="{7C661377-D43A-5C13-FF56-212E200486A9}"/>
                    </a:ext>
                  </a:extLst>
                </p:cNvPr>
                <p:cNvPicPr/>
                <p:nvPr/>
              </p:nvPicPr>
              <p:blipFill>
                <a:blip r:embed="rId365"/>
                <a:stretch>
                  <a:fillRect/>
                </a:stretch>
              </p:blipFill>
              <p:spPr>
                <a:xfrm>
                  <a:off x="10232572" y="4616662"/>
                  <a:ext cx="2102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08" name="Ink 207">
                  <a:extLst>
                    <a:ext uri="{FF2B5EF4-FFF2-40B4-BE49-F238E27FC236}">
                      <a16:creationId xmlns:a16="http://schemas.microsoft.com/office/drawing/2014/main" id="{F72DD61B-6518-3826-5542-F2CDBA9D94F4}"/>
                    </a:ext>
                  </a:extLst>
                </p14:cNvPr>
                <p14:cNvContentPartPr/>
                <p14:nvPr/>
              </p14:nvContentPartPr>
              <p14:xfrm>
                <a:off x="10500052" y="4619182"/>
                <a:ext cx="31680" cy="164880"/>
              </p14:xfrm>
            </p:contentPart>
          </mc:Choice>
          <mc:Fallback xmlns="">
            <p:pic>
              <p:nvPicPr>
                <p:cNvPr id="208" name="Ink 207">
                  <a:extLst>
                    <a:ext uri="{FF2B5EF4-FFF2-40B4-BE49-F238E27FC236}">
                      <a16:creationId xmlns:a16="http://schemas.microsoft.com/office/drawing/2014/main" id="{F72DD61B-6518-3826-5542-F2CDBA9D94F4}"/>
                    </a:ext>
                  </a:extLst>
                </p:cNvPr>
                <p:cNvPicPr/>
                <p:nvPr/>
              </p:nvPicPr>
              <p:blipFill>
                <a:blip r:embed="rId367"/>
                <a:stretch>
                  <a:fillRect/>
                </a:stretch>
              </p:blipFill>
              <p:spPr>
                <a:xfrm>
                  <a:off x="10491412" y="4610182"/>
                  <a:ext cx="493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09" name="Ink 208">
                  <a:extLst>
                    <a:ext uri="{FF2B5EF4-FFF2-40B4-BE49-F238E27FC236}">
                      <a16:creationId xmlns:a16="http://schemas.microsoft.com/office/drawing/2014/main" id="{0B637235-98DA-C18A-76C3-4AC57BCF118B}"/>
                    </a:ext>
                  </a:extLst>
                </p14:cNvPr>
                <p14:cNvContentPartPr/>
                <p14:nvPr/>
              </p14:nvContentPartPr>
              <p14:xfrm>
                <a:off x="10637572" y="4537102"/>
                <a:ext cx="100440" cy="253080"/>
              </p14:xfrm>
            </p:contentPart>
          </mc:Choice>
          <mc:Fallback xmlns="">
            <p:pic>
              <p:nvPicPr>
                <p:cNvPr id="209" name="Ink 208">
                  <a:extLst>
                    <a:ext uri="{FF2B5EF4-FFF2-40B4-BE49-F238E27FC236}">
                      <a16:creationId xmlns:a16="http://schemas.microsoft.com/office/drawing/2014/main" id="{0B637235-98DA-C18A-76C3-4AC57BCF118B}"/>
                    </a:ext>
                  </a:extLst>
                </p:cNvPr>
                <p:cNvPicPr/>
                <p:nvPr/>
              </p:nvPicPr>
              <p:blipFill>
                <a:blip r:embed="rId369"/>
                <a:stretch>
                  <a:fillRect/>
                </a:stretch>
              </p:blipFill>
              <p:spPr>
                <a:xfrm>
                  <a:off x="10628572" y="4528462"/>
                  <a:ext cx="118080" cy="270720"/>
                </a:xfrm>
                <a:prstGeom prst="rect">
                  <a:avLst/>
                </a:prstGeom>
              </p:spPr>
            </p:pic>
          </mc:Fallback>
        </mc:AlternateContent>
      </p:grpSp>
    </p:spTree>
    <p:extLst>
      <p:ext uri="{BB962C8B-B14F-4D97-AF65-F5344CB8AC3E}">
        <p14:creationId xmlns:p14="http://schemas.microsoft.com/office/powerpoint/2010/main" val="2072790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32</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2585323"/>
          </a:xfrm>
          <a:prstGeom prst="rect">
            <a:avLst/>
          </a:prstGeom>
          <a:noFill/>
        </p:spPr>
        <p:txBody>
          <a:bodyPr wrap="square" rtlCol="0">
            <a:spAutoFit/>
          </a:bodyPr>
          <a:lstStyle/>
          <a:p>
            <a:r>
              <a:rPr lang="en-US" sz="1800" dirty="0"/>
              <a:t>As a developer in our company how can we ensure or find the released SAP object (CDS views, APIs, RAP business object) so when a requirement comes to me for enhancing standard Fiori Apps or functionality in S/4HANA, I can use the embedded Steampunk for developer extensibility.</a:t>
            </a:r>
          </a:p>
          <a:p>
            <a:endParaRPr lang="en-US" sz="1800" dirty="0"/>
          </a:p>
          <a:p>
            <a:pPr marL="342900" indent="-342900">
              <a:buAutoNum type="arabicPeriod"/>
            </a:pPr>
            <a:r>
              <a:rPr lang="en-US" sz="1800" dirty="0"/>
              <a:t>Directly using ADT – </a:t>
            </a:r>
            <a:r>
              <a:rPr lang="en-US" sz="1800" b="1" dirty="0" err="1"/>
              <a:t>appl:sd</a:t>
            </a:r>
            <a:r>
              <a:rPr lang="en-US" sz="1800" b="1" dirty="0"/>
              <a:t> </a:t>
            </a:r>
            <a:r>
              <a:rPr lang="en-US" sz="1800" b="1" dirty="0" err="1"/>
              <a:t>api:extend_in_cloud_development</a:t>
            </a:r>
            <a:endParaRPr lang="en-US" sz="1800" dirty="0"/>
          </a:p>
          <a:p>
            <a:pPr marL="342900" indent="-342900">
              <a:buAutoNum type="arabicPeriod"/>
            </a:pPr>
            <a:r>
              <a:rPr lang="en-US" sz="1800" dirty="0"/>
              <a:t>Refer the documentation on </a:t>
            </a:r>
            <a:r>
              <a:rPr lang="en-US" sz="1800" dirty="0">
                <a:solidFill>
                  <a:schemeClr val="bg2"/>
                </a:solidFill>
                <a:hlinkClick r:id="rId2">
                  <a:extLst>
                    <a:ext uri="{A12FA001-AC4F-418D-AE19-62706E023703}">
                      <ahyp:hlinkClr xmlns:ahyp="http://schemas.microsoft.com/office/drawing/2018/hyperlinkcolor" val="tx"/>
                    </a:ext>
                  </a:extLst>
                </a:hlinkClick>
              </a:rPr>
              <a:t>https://api.sap.com</a:t>
            </a:r>
            <a:endParaRPr lang="en-US" sz="1800" dirty="0">
              <a:solidFill>
                <a:schemeClr val="bg2"/>
              </a:solidFill>
            </a:endParaRPr>
          </a:p>
          <a:p>
            <a:endParaRPr lang="en-IN" sz="1800" dirty="0"/>
          </a:p>
          <a:p>
            <a:r>
              <a:rPr lang="en-IN" sz="1800" dirty="0"/>
              <a:t>Example of Sales order</a:t>
            </a:r>
          </a:p>
          <a:p>
            <a:endParaRPr lang="en-IN"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Finding RAP extension objects in ADT and HUB</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A16798CA-D8DC-60BA-DC31-91EC0468288D}"/>
              </a:ext>
            </a:extLst>
          </p:cNvPr>
          <p:cNvSpPr/>
          <p:nvPr/>
        </p:nvSpPr>
        <p:spPr>
          <a:xfrm>
            <a:off x="3286100" y="4725144"/>
            <a:ext cx="2664296" cy="72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a:solidFill>
                  <a:srgbClr val="000000"/>
                </a:solidFill>
                <a:effectLst/>
                <a:highlight>
                  <a:srgbClr val="FFFFFF"/>
                </a:highlight>
                <a:latin typeface="@Malgun Gothic" panose="020B0503020000020004" pitchFamily="34" charset="-127"/>
                <a:ea typeface="@Malgun Gothic" panose="020B0503020000020004" pitchFamily="34" charset="-127"/>
              </a:rPr>
              <a:t>I_SalesOrderTP</a:t>
            </a:r>
            <a:endParaRPr lang="en-IN"/>
          </a:p>
        </p:txBody>
      </p:sp>
      <p:sp>
        <p:nvSpPr>
          <p:cNvPr id="6" name="Rectangle 5">
            <a:extLst>
              <a:ext uri="{FF2B5EF4-FFF2-40B4-BE49-F238E27FC236}">
                <a16:creationId xmlns:a16="http://schemas.microsoft.com/office/drawing/2014/main" id="{56037EB9-D072-9DED-8B3E-50641F32E2B7}"/>
              </a:ext>
            </a:extLst>
          </p:cNvPr>
          <p:cNvSpPr/>
          <p:nvPr/>
        </p:nvSpPr>
        <p:spPr>
          <a:xfrm>
            <a:off x="4366220" y="5909463"/>
            <a:ext cx="2664296" cy="72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dirty="0" err="1">
                <a:solidFill>
                  <a:srgbClr val="000000"/>
                </a:solidFill>
                <a:highlight>
                  <a:srgbClr val="FFFFFF"/>
                </a:highlight>
                <a:latin typeface="@Malgun Gothic" panose="020B0503020000020004" pitchFamily="34" charset="-127"/>
                <a:ea typeface="@Malgun Gothic" panose="020B0503020000020004" pitchFamily="34" charset="-127"/>
              </a:rPr>
              <a:t>R</a:t>
            </a:r>
            <a:r>
              <a:rPr lang="en-IN" sz="1800" dirty="0" err="1">
                <a:solidFill>
                  <a:srgbClr val="000000"/>
                </a:solidFill>
                <a:effectLst/>
                <a:highlight>
                  <a:srgbClr val="FFFFFF"/>
                </a:highlight>
                <a:latin typeface="@Malgun Gothic" panose="020B0503020000020004" pitchFamily="34" charset="-127"/>
                <a:ea typeface="@Malgun Gothic" panose="020B0503020000020004" pitchFamily="34" charset="-127"/>
              </a:rPr>
              <a:t>_SalesOrderTP</a:t>
            </a:r>
            <a:endParaRPr lang="en-IN" dirty="0"/>
          </a:p>
        </p:txBody>
      </p:sp>
      <p:cxnSp>
        <p:nvCxnSpPr>
          <p:cNvPr id="8" name="Connector: Elbow 7">
            <a:extLst>
              <a:ext uri="{FF2B5EF4-FFF2-40B4-BE49-F238E27FC236}">
                <a16:creationId xmlns:a16="http://schemas.microsoft.com/office/drawing/2014/main" id="{44A33A0D-9295-C631-D549-6AC1178ACB9B}"/>
              </a:ext>
            </a:extLst>
          </p:cNvPr>
          <p:cNvCxnSpPr>
            <a:stCxn id="6" idx="0"/>
            <a:endCxn id="5" idx="2"/>
          </p:cNvCxnSpPr>
          <p:nvPr/>
        </p:nvCxnSpPr>
        <p:spPr>
          <a:xfrm rot="16200000" flipV="1">
            <a:off x="4926189" y="5137284"/>
            <a:ext cx="464239" cy="10801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0C0D675-33BC-1B42-1FC9-D51E42B3C922}"/>
              </a:ext>
            </a:extLst>
          </p:cNvPr>
          <p:cNvSpPr/>
          <p:nvPr/>
        </p:nvSpPr>
        <p:spPr>
          <a:xfrm>
            <a:off x="6454452" y="4712689"/>
            <a:ext cx="2664296" cy="72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dirty="0" err="1">
                <a:solidFill>
                  <a:srgbClr val="000000"/>
                </a:solidFill>
                <a:effectLst/>
                <a:highlight>
                  <a:srgbClr val="FFFFFF"/>
                </a:highlight>
                <a:latin typeface="@Malgun Gothic" panose="020B0503020000020004" pitchFamily="34" charset="-127"/>
                <a:ea typeface="@Malgun Gothic" panose="020B0503020000020004" pitchFamily="34" charset="-127"/>
              </a:rPr>
              <a:t>C_SalesOrderManage</a:t>
            </a:r>
            <a:endParaRPr lang="en-IN" dirty="0"/>
          </a:p>
        </p:txBody>
      </p:sp>
      <p:cxnSp>
        <p:nvCxnSpPr>
          <p:cNvPr id="10" name="Connector: Elbow 9">
            <a:extLst>
              <a:ext uri="{FF2B5EF4-FFF2-40B4-BE49-F238E27FC236}">
                <a16:creationId xmlns:a16="http://schemas.microsoft.com/office/drawing/2014/main" id="{BE09C6B8-F524-91DE-0F05-53E5121F8ADC}"/>
              </a:ext>
            </a:extLst>
          </p:cNvPr>
          <p:cNvCxnSpPr>
            <a:cxnSpLocks/>
            <a:stCxn id="6" idx="0"/>
            <a:endCxn id="9" idx="2"/>
          </p:cNvCxnSpPr>
          <p:nvPr/>
        </p:nvCxnSpPr>
        <p:spPr>
          <a:xfrm rot="5400000" flipH="1" flipV="1">
            <a:off x="6504137" y="4627000"/>
            <a:ext cx="476694" cy="20882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4A28ED7-F3BB-3BC3-2653-0B23672132F0}"/>
              </a:ext>
            </a:extLst>
          </p:cNvPr>
          <p:cNvSpPr/>
          <p:nvPr/>
        </p:nvSpPr>
        <p:spPr>
          <a:xfrm>
            <a:off x="2818048" y="3140968"/>
            <a:ext cx="3600400" cy="10081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SAP Standard Fiori App</a:t>
            </a:r>
          </a:p>
        </p:txBody>
      </p:sp>
      <p:cxnSp>
        <p:nvCxnSpPr>
          <p:cNvPr id="15" name="Straight Arrow Connector 14">
            <a:extLst>
              <a:ext uri="{FF2B5EF4-FFF2-40B4-BE49-F238E27FC236}">
                <a16:creationId xmlns:a16="http://schemas.microsoft.com/office/drawing/2014/main" id="{E8D1C60B-3CB9-043D-F284-ECCDCE4080F1}"/>
              </a:ext>
            </a:extLst>
          </p:cNvPr>
          <p:cNvCxnSpPr>
            <a:stCxn id="5" idx="0"/>
            <a:endCxn id="13" idx="2"/>
          </p:cNvCxnSpPr>
          <p:nvPr/>
        </p:nvCxnSpPr>
        <p:spPr>
          <a:xfrm flipV="1">
            <a:off x="4618248" y="4149080"/>
            <a:ext cx="0"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605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Activate standard app</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
        <p:nvSpPr>
          <p:cNvPr id="3" name="TextBox 2">
            <a:extLst>
              <a:ext uri="{FF2B5EF4-FFF2-40B4-BE49-F238E27FC236}">
                <a16:creationId xmlns:a16="http://schemas.microsoft.com/office/drawing/2014/main" id="{0A430232-A1D2-F36A-DE2A-273F4A5F5D93}"/>
              </a:ext>
            </a:extLst>
          </p:cNvPr>
          <p:cNvSpPr txBox="1"/>
          <p:nvPr/>
        </p:nvSpPr>
        <p:spPr>
          <a:xfrm>
            <a:off x="191294" y="647098"/>
            <a:ext cx="11646811" cy="6340197"/>
          </a:xfrm>
          <a:prstGeom prst="rect">
            <a:avLst/>
          </a:prstGeom>
          <a:noFill/>
        </p:spPr>
        <p:txBody>
          <a:bodyPr wrap="square">
            <a:spAutoFit/>
          </a:bodyPr>
          <a:lstStyle/>
          <a:p>
            <a:pPr marL="342900" indent="-342900">
              <a:buAutoNum type="arabicPeriod"/>
            </a:pPr>
            <a:r>
              <a:rPr lang="en-US" sz="1800" dirty="0"/>
              <a:t>We need to find the sales order application in </a:t>
            </a:r>
            <a:r>
              <a:rPr lang="en-US" sz="1800" dirty="0">
                <a:hlinkClick r:id="rId4"/>
              </a:rPr>
              <a:t>SAP Fiori App reference library</a:t>
            </a:r>
            <a:endParaRPr lang="en-US" sz="1800" dirty="0"/>
          </a:p>
          <a:p>
            <a:pPr marL="342900" indent="-342900">
              <a:buAutoNum type="arabicPeriod"/>
            </a:pPr>
            <a:r>
              <a:rPr lang="en-US" sz="1800" dirty="0"/>
              <a:t>We need to check its configuration</a:t>
            </a:r>
          </a:p>
          <a:p>
            <a:pPr marL="342900" indent="-342900">
              <a:buAutoNum type="arabicPeriod"/>
            </a:pPr>
            <a:r>
              <a:rPr lang="en-US" sz="1800" dirty="0"/>
              <a:t>Activate the Standard Fiori App using Rapid Fiori Activation Task list and generate the role</a:t>
            </a:r>
          </a:p>
          <a:p>
            <a:r>
              <a:rPr lang="en-US" sz="1800" dirty="0"/>
              <a:t>Will activate all the </a:t>
            </a:r>
            <a:r>
              <a:rPr lang="en-US" sz="1800" dirty="0" err="1"/>
              <a:t>odata</a:t>
            </a:r>
            <a:r>
              <a:rPr lang="en-US" sz="1800" dirty="0"/>
              <a:t> services, and configure catalog and group with the role so that our user can access the Fiori apps.</a:t>
            </a:r>
          </a:p>
          <a:p>
            <a:r>
              <a:rPr lang="en-US" sz="1800" dirty="0" err="1"/>
              <a:t>Tcode</a:t>
            </a:r>
            <a:r>
              <a:rPr lang="en-US" sz="1800" dirty="0"/>
              <a:t>: STC01</a:t>
            </a:r>
          </a:p>
          <a:p>
            <a:r>
              <a:rPr lang="en-US" sz="1800" dirty="0" err="1"/>
              <a:t>Tasklist</a:t>
            </a:r>
            <a:r>
              <a:rPr lang="en-US" sz="1800" dirty="0"/>
              <a:t>: SAP_FIORI_CONTENT_ACTIVATION</a:t>
            </a:r>
          </a:p>
          <a:p>
            <a:r>
              <a:rPr lang="en-US" sz="1800" dirty="0"/>
              <a:t>Role: </a:t>
            </a:r>
            <a:r>
              <a:rPr lang="en-IN" b="0" i="0" dirty="0">
                <a:solidFill>
                  <a:srgbClr val="32363A"/>
                </a:solidFill>
                <a:effectLst/>
                <a:highlight>
                  <a:srgbClr val="FFFFFF"/>
                </a:highlight>
                <a:latin typeface="72" panose="020B0503030000000003" pitchFamily="34" charset="0"/>
              </a:rPr>
              <a:t>SAP_BR_INTERNAL_SALES_REP</a:t>
            </a:r>
          </a:p>
          <a:p>
            <a:r>
              <a:rPr lang="en-IN" dirty="0">
                <a:solidFill>
                  <a:srgbClr val="32363A"/>
                </a:solidFill>
                <a:highlight>
                  <a:srgbClr val="FFFFFF"/>
                </a:highlight>
                <a:latin typeface="72" panose="020B0503030000000003" pitchFamily="34" charset="0"/>
              </a:rPr>
              <a:t>Go to PFCG and assign the role </a:t>
            </a:r>
            <a:r>
              <a:rPr lang="en-IN" b="1" dirty="0">
                <a:solidFill>
                  <a:srgbClr val="32363A"/>
                </a:solidFill>
                <a:highlight>
                  <a:srgbClr val="FFFFFF"/>
                </a:highlight>
                <a:latin typeface="72" panose="020B0503030000000003" pitchFamily="34" charset="0"/>
              </a:rPr>
              <a:t>ZSAP_BR_INTERNAL_SALES_REP</a:t>
            </a:r>
          </a:p>
          <a:p>
            <a:endParaRPr lang="en-US" b="1" dirty="0">
              <a:solidFill>
                <a:srgbClr val="32363A"/>
              </a:solidFill>
              <a:highlight>
                <a:srgbClr val="FFFFFF"/>
              </a:highlight>
              <a:latin typeface="72" panose="020B0503030000000003" pitchFamily="34" charset="0"/>
            </a:endParaRPr>
          </a:p>
          <a:p>
            <a:pPr marL="342900" indent="-342900">
              <a:buAutoNum type="arabicPeriod" startAt="4"/>
            </a:pPr>
            <a:r>
              <a:rPr lang="en-US" sz="1800" dirty="0"/>
              <a:t>Assign the role to our user to access this Fiori app</a:t>
            </a:r>
          </a:p>
          <a:p>
            <a:pPr marL="342900" indent="-342900">
              <a:buAutoNum type="arabicPeriod" startAt="4"/>
            </a:pPr>
            <a:r>
              <a:rPr lang="en-US" sz="1800" dirty="0"/>
              <a:t>Make sure that in SPRO all the pricing conditions, pricing procedure and mapping of Sales org with procedure in </a:t>
            </a:r>
            <a:r>
              <a:rPr lang="en-US" sz="1800" dirty="0" err="1"/>
              <a:t>tcode</a:t>
            </a:r>
            <a:r>
              <a:rPr lang="en-US" sz="1800" dirty="0"/>
              <a:t> OVKK is maintained – Functional consultant</a:t>
            </a:r>
          </a:p>
          <a:p>
            <a:r>
              <a:rPr lang="en-US" sz="1800" dirty="0"/>
              <a:t>Test Data: if you are using Anubhav training system to demo this scenario use below test data:</a:t>
            </a:r>
          </a:p>
          <a:p>
            <a:r>
              <a:rPr lang="en-US" sz="1200" i="1" dirty="0"/>
              <a:t>Order Type: ZDPL</a:t>
            </a:r>
          </a:p>
          <a:p>
            <a:r>
              <a:rPr lang="en-US" sz="1200" i="1" dirty="0"/>
              <a:t>Sales Organization: CCPL</a:t>
            </a:r>
          </a:p>
          <a:p>
            <a:r>
              <a:rPr lang="en-US" sz="1200" i="1" dirty="0"/>
              <a:t>Distribution Channel: ZG</a:t>
            </a:r>
          </a:p>
          <a:p>
            <a:r>
              <a:rPr lang="en-US" sz="1200" i="1" dirty="0"/>
              <a:t>Division: 01</a:t>
            </a:r>
          </a:p>
          <a:p>
            <a:r>
              <a:rPr lang="en-US" sz="1200" i="1" dirty="0"/>
              <a:t>Ship to Party: 610000</a:t>
            </a:r>
          </a:p>
          <a:p>
            <a:r>
              <a:rPr lang="en-US" sz="1200" i="1" dirty="0"/>
              <a:t>Material: 167</a:t>
            </a:r>
          </a:p>
          <a:p>
            <a:pPr marL="342900" indent="-342900">
              <a:buAutoNum type="arabicPeriod" startAt="4"/>
            </a:pPr>
            <a:r>
              <a:rPr lang="en-US" sz="1800" dirty="0"/>
              <a:t>Testing – Create sales order - /n/ui2/</a:t>
            </a:r>
            <a:r>
              <a:rPr lang="en-US" sz="1800" dirty="0" err="1"/>
              <a:t>flp</a:t>
            </a:r>
            <a:endParaRPr lang="en-US" sz="1800" dirty="0"/>
          </a:p>
          <a:p>
            <a:pPr marL="342900" indent="-342900">
              <a:buAutoNum type="arabicPeriod" startAt="4"/>
            </a:pPr>
            <a:endParaRPr lang="en-US" sz="1800" dirty="0"/>
          </a:p>
          <a:p>
            <a:r>
              <a:rPr lang="en-US" sz="1800" dirty="0">
                <a:hlinkClick r:id="rId5"/>
              </a:rPr>
              <a:t>server@anubhavtrainings.com</a:t>
            </a:r>
            <a:endParaRPr lang="en-US" sz="1800" dirty="0"/>
          </a:p>
          <a:p>
            <a:r>
              <a:rPr lang="en-US" sz="1800" dirty="0"/>
              <a:t>Subscribe an S/4HANA 2023 OP system access @ 40 USD per month</a:t>
            </a:r>
          </a:p>
          <a:p>
            <a:endParaRPr lang="en-IN" sz="1800" dirty="0"/>
          </a:p>
        </p:txBody>
      </p:sp>
    </p:spTree>
    <p:extLst>
      <p:ext uri="{BB962C8B-B14F-4D97-AF65-F5344CB8AC3E}">
        <p14:creationId xmlns:p14="http://schemas.microsoft.com/office/powerpoint/2010/main" val="3304705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34</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3847207"/>
          </a:xfrm>
          <a:prstGeom prst="rect">
            <a:avLst/>
          </a:prstGeom>
          <a:noFill/>
        </p:spPr>
        <p:txBody>
          <a:bodyPr wrap="square" rtlCol="0">
            <a:spAutoFit/>
          </a:bodyPr>
          <a:lstStyle/>
          <a:p>
            <a:r>
              <a:rPr lang="en-US" sz="1800" dirty="0">
                <a:hlinkClick r:id="rId2"/>
              </a:rPr>
              <a:t>https://training.sap.com/certification/validity?keepQueryParams=1&amp;keepRequestMethod=1</a:t>
            </a:r>
            <a:endParaRPr lang="en-US" sz="1800" dirty="0"/>
          </a:p>
          <a:p>
            <a:r>
              <a:rPr lang="en-IN" sz="1800" dirty="0">
                <a:hlinkClick r:id="rId3"/>
              </a:rPr>
              <a:t>https://training.sap.com/certification/c_abapd_2309-sap-certified-associate--back-end-developer---abap-cloud-g/</a:t>
            </a:r>
            <a:r>
              <a:rPr lang="en-IN" sz="1800" dirty="0"/>
              <a:t>?</a:t>
            </a:r>
          </a:p>
          <a:p>
            <a:endParaRPr lang="en-IN" sz="1800" dirty="0"/>
          </a:p>
          <a:p>
            <a:endParaRPr lang="en-IN" sz="1800" b="1" dirty="0"/>
          </a:p>
          <a:p>
            <a:pPr algn="l"/>
            <a:r>
              <a:rPr lang="en-US" sz="1400" b="1" i="0" dirty="0">
                <a:effectLst/>
                <a:highlight>
                  <a:srgbClr val="FFFFFF"/>
                </a:highlight>
                <a:latin typeface="bentonsans"/>
              </a:rPr>
              <a:t>C_ABAPD_2309</a:t>
            </a:r>
          </a:p>
          <a:p>
            <a:pPr algn="l"/>
            <a:r>
              <a:rPr lang="en-US" sz="1400" b="1" i="0" dirty="0">
                <a:effectLst/>
                <a:highlight>
                  <a:srgbClr val="FFFFFF"/>
                </a:highlight>
                <a:latin typeface="bentonsans"/>
              </a:rPr>
              <a:t>SAP Certified Associate – Back-End Developer - ABAP Cloud</a:t>
            </a:r>
          </a:p>
          <a:p>
            <a:endParaRPr lang="en-IN" sz="1800" dirty="0"/>
          </a:p>
          <a:p>
            <a:endParaRPr lang="en-IN" sz="1800" dirty="0"/>
          </a:p>
          <a:p>
            <a:r>
              <a:rPr lang="en-IN" sz="1800" dirty="0">
                <a:hlinkClick r:id="rId4"/>
              </a:rPr>
              <a:t>Raj.shettyhyd@gmail.com</a:t>
            </a:r>
            <a:endParaRPr lang="en-IN" sz="1800" dirty="0"/>
          </a:p>
          <a:p>
            <a:r>
              <a:rPr lang="en-IN" sz="1800" dirty="0"/>
              <a:t>DYOR</a:t>
            </a:r>
          </a:p>
          <a:p>
            <a:endParaRPr lang="en-IN" sz="1800" dirty="0"/>
          </a:p>
          <a:p>
            <a:endParaRPr lang="en-IN" sz="1800" dirty="0"/>
          </a:p>
          <a:p>
            <a:r>
              <a:rPr lang="en-IN" sz="1800" dirty="0">
                <a:hlinkClick r:id="rId5"/>
              </a:rPr>
              <a:t>Anubhav.abap@gmail.com</a:t>
            </a:r>
            <a:endParaRPr lang="en-IN" sz="1800" dirty="0"/>
          </a:p>
          <a:p>
            <a:endParaRPr lang="en-IN"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Certification</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93426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18</a:t>
            </a: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7" name="Google Shape;2017;p120"/>
          <p:cNvSpPr txBox="1"/>
          <p:nvPr/>
        </p:nvSpPr>
        <p:spPr>
          <a:xfrm>
            <a:off x="224979" y="788088"/>
            <a:ext cx="11806237" cy="4770496"/>
          </a:xfrm>
          <a:prstGeom prst="rect">
            <a:avLst/>
          </a:prstGeom>
          <a:noFill/>
          <a:ln>
            <a:noFill/>
          </a:ln>
        </p:spPr>
        <p:txBody>
          <a:bodyPr spcFirstLastPara="1" wrap="square" lIns="91425" tIns="45700" rIns="91425" bIns="45700" anchor="t" anchorCtr="0">
            <a:spAutoFit/>
          </a:bodyPr>
          <a:lstStyle/>
          <a:p>
            <a:pPr fontAlgn="ctr"/>
            <a:r>
              <a:rPr lang="en-US" sz="1600" b="0" i="0" dirty="0">
                <a:solidFill>
                  <a:schemeClr val="accent6"/>
                </a:solidFill>
                <a:effectLst/>
                <a:latin typeface="Google Sans"/>
              </a:rPr>
              <a:t>An Analytical List Page (ALP) is a SAP Fiori element that allows users to analyze data and take action on it. It's a key component of SAP Fiori embedded analytics. </a:t>
            </a:r>
          </a:p>
          <a:p>
            <a:pPr fontAlgn="ctr"/>
            <a:endParaRPr lang="en-US" sz="1600" b="0" i="0" dirty="0">
              <a:solidFill>
                <a:schemeClr val="accent6"/>
              </a:solidFill>
              <a:effectLst/>
              <a:latin typeface="Google Sans"/>
            </a:endParaRPr>
          </a:p>
          <a:p>
            <a:r>
              <a:rPr lang="en-US" sz="1600" b="0" i="0" dirty="0">
                <a:solidFill>
                  <a:schemeClr val="accent6"/>
                </a:solidFill>
                <a:effectLst/>
                <a:latin typeface="Google Sans"/>
              </a:rPr>
              <a:t>Here are some things you can do with an ALP:</a:t>
            </a:r>
          </a:p>
          <a:p>
            <a:endParaRPr lang="en-US" sz="1600" b="0" i="0" dirty="0">
              <a:solidFill>
                <a:schemeClr val="accent6"/>
              </a:solidFill>
              <a:effectLst/>
              <a:latin typeface="Google Sans"/>
            </a:endParaRPr>
          </a:p>
          <a:p>
            <a:pPr>
              <a:buFont typeface="Arial" panose="020B0604020202020204" pitchFamily="34" charset="0"/>
              <a:buChar char="•"/>
            </a:pPr>
            <a:r>
              <a:rPr lang="en-US" sz="1600" b="0" i="0" dirty="0">
                <a:solidFill>
                  <a:schemeClr val="accent6"/>
                </a:solidFill>
                <a:effectLst/>
                <a:latin typeface="Google Sans"/>
              </a:rPr>
              <a:t>Analyze data: Use KPIs, charts, tables, and visual filters to analyze data from different perspectives</a:t>
            </a:r>
          </a:p>
          <a:p>
            <a:pPr>
              <a:buFont typeface="Arial" panose="020B0604020202020204" pitchFamily="34" charset="0"/>
              <a:buChar char="•"/>
            </a:pPr>
            <a:r>
              <a:rPr lang="en-US" sz="1600" b="0" i="0" dirty="0">
                <a:solidFill>
                  <a:schemeClr val="accent6"/>
                </a:solidFill>
                <a:effectLst/>
                <a:latin typeface="Google Sans"/>
              </a:rPr>
              <a:t>Investigate root causes: Drill down to find root causes</a:t>
            </a:r>
          </a:p>
          <a:p>
            <a:pPr>
              <a:buFont typeface="Arial" panose="020B0604020202020204" pitchFamily="34" charset="0"/>
              <a:buChar char="•"/>
            </a:pPr>
            <a:r>
              <a:rPr lang="en-US" sz="1600" b="0" i="0" dirty="0">
                <a:solidFill>
                  <a:schemeClr val="accent6"/>
                </a:solidFill>
                <a:effectLst/>
                <a:latin typeface="Google Sans"/>
              </a:rPr>
              <a:t>Act on transactional content: Take action on transactional content</a:t>
            </a:r>
          </a:p>
          <a:p>
            <a:pPr>
              <a:buFont typeface="Arial" panose="020B0604020202020204" pitchFamily="34" charset="0"/>
              <a:buChar char="•"/>
            </a:pPr>
            <a:r>
              <a:rPr lang="en-US" sz="1600" b="0" i="0" dirty="0">
                <a:solidFill>
                  <a:schemeClr val="accent6"/>
                </a:solidFill>
                <a:effectLst/>
                <a:latin typeface="Google Sans"/>
              </a:rPr>
              <a:t>Build apps: Create apps that visualize and report data</a:t>
            </a:r>
          </a:p>
          <a:p>
            <a:pPr fontAlgn="ctr">
              <a:buFont typeface="Arial" panose="020B0604020202020204" pitchFamily="34" charset="0"/>
              <a:buChar char="•"/>
            </a:pPr>
            <a:r>
              <a:rPr lang="en-US" sz="1600" b="0" i="0" dirty="0">
                <a:solidFill>
                  <a:schemeClr val="accent6"/>
                </a:solidFill>
                <a:effectLst/>
                <a:latin typeface="Google Sans"/>
              </a:rPr>
              <a:t>Combine data: Combine transactional and analytical data using charts and tables </a:t>
            </a:r>
          </a:p>
          <a:p>
            <a:pPr fontAlgn="ctr">
              <a:buFont typeface="Arial" panose="020B0604020202020204" pitchFamily="34" charset="0"/>
              <a:buChar char="•"/>
            </a:pPr>
            <a:endParaRPr lang="en-US" sz="1600" b="0" i="0" dirty="0">
              <a:solidFill>
                <a:schemeClr val="accent6"/>
              </a:solidFill>
              <a:effectLst/>
              <a:latin typeface="Google Sans"/>
            </a:endParaRPr>
          </a:p>
          <a:p>
            <a:r>
              <a:rPr lang="en-US" sz="1600" b="0" i="0" dirty="0">
                <a:solidFill>
                  <a:schemeClr val="accent6"/>
                </a:solidFill>
                <a:effectLst/>
                <a:latin typeface="Google Sans"/>
              </a:rPr>
              <a:t>ALPs have a flexible layout that can be customized in a number of ways, including:</a:t>
            </a:r>
          </a:p>
          <a:p>
            <a:endParaRPr lang="en-US" sz="1600" b="0" i="0" dirty="0">
              <a:solidFill>
                <a:schemeClr val="accent6"/>
              </a:solidFill>
              <a:effectLst/>
              <a:latin typeface="Google Sans"/>
            </a:endParaRPr>
          </a:p>
          <a:p>
            <a:pPr>
              <a:buFont typeface="Arial" panose="020B0604020202020204" pitchFamily="34" charset="0"/>
              <a:buChar char="•"/>
            </a:pPr>
            <a:r>
              <a:rPr lang="en-US" sz="1600" b="0" i="0" dirty="0">
                <a:solidFill>
                  <a:schemeClr val="accent6"/>
                </a:solidFill>
                <a:effectLst/>
                <a:latin typeface="Google Sans"/>
              </a:rPr>
              <a:t>Sorting: Sort the work list</a:t>
            </a:r>
          </a:p>
          <a:p>
            <a:pPr>
              <a:buFont typeface="Arial" panose="020B0604020202020204" pitchFamily="34" charset="0"/>
              <a:buChar char="•"/>
            </a:pPr>
            <a:r>
              <a:rPr lang="en-US" sz="1600" b="0" i="0" dirty="0">
                <a:solidFill>
                  <a:schemeClr val="accent6"/>
                </a:solidFill>
                <a:effectLst/>
                <a:latin typeface="Google Sans"/>
              </a:rPr>
              <a:t>Page layout: Set page layout preferences</a:t>
            </a:r>
          </a:p>
          <a:p>
            <a:pPr>
              <a:buFont typeface="Arial" panose="020B0604020202020204" pitchFamily="34" charset="0"/>
              <a:buChar char="•"/>
            </a:pPr>
            <a:r>
              <a:rPr lang="en-US" sz="1600" b="0" i="0" dirty="0">
                <a:solidFill>
                  <a:schemeClr val="accent6"/>
                </a:solidFill>
                <a:effectLst/>
                <a:latin typeface="Google Sans"/>
              </a:rPr>
              <a:t>Filters: Set filters and save filter selections</a:t>
            </a:r>
          </a:p>
          <a:p>
            <a:pPr fontAlgn="ctr">
              <a:buFont typeface="Arial" panose="020B0604020202020204" pitchFamily="34" charset="0"/>
              <a:buChar char="•"/>
            </a:pPr>
            <a:r>
              <a:rPr lang="en-US" sz="1600" b="0" i="0" dirty="0">
                <a:solidFill>
                  <a:schemeClr val="accent6"/>
                </a:solidFill>
                <a:effectLst/>
                <a:latin typeface="Google Sans"/>
              </a:rPr>
              <a:t>Default views: Set default views </a:t>
            </a:r>
          </a:p>
          <a:p>
            <a:pPr fontAlgn="ctr">
              <a:buFont typeface="Arial" panose="020B0604020202020204" pitchFamily="34" charset="0"/>
              <a:buChar char="•"/>
            </a:pPr>
            <a:endParaRPr lang="en-US" sz="1600" b="0" i="0" dirty="0">
              <a:solidFill>
                <a:schemeClr val="accent6"/>
              </a:solidFill>
              <a:effectLst/>
              <a:latin typeface="Google Sans"/>
            </a:endParaRPr>
          </a:p>
          <a:p>
            <a:r>
              <a:rPr lang="en-US" sz="1600" b="0" i="0" dirty="0">
                <a:solidFill>
                  <a:schemeClr val="accent6"/>
                </a:solidFill>
                <a:effectLst/>
                <a:latin typeface="Google Sans"/>
              </a:rPr>
              <a:t>ALPs are organized into two sections: a header section for setting filters, and a content section for displaying charts and lists. </a:t>
            </a:r>
          </a:p>
        </p:txBody>
      </p:sp>
      <p:sp>
        <p:nvSpPr>
          <p:cNvPr id="2018" name="Google Shape;2018;p1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ALP Analytic List Page</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3222618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8" name="Google Shape;2018;p1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ALP</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026" name="Picture 2">
            <a:extLst>
              <a:ext uri="{FF2B5EF4-FFF2-40B4-BE49-F238E27FC236}">
                <a16:creationId xmlns:a16="http://schemas.microsoft.com/office/drawing/2014/main" id="{B3ECA6DD-C9AA-4D18-5138-18DA1E2947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858" y="1091258"/>
            <a:ext cx="9296752" cy="5232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51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26DCFE-A299-214C-83D3-37EFD4A32849}"/>
              </a:ext>
            </a:extLst>
          </p:cNvPr>
          <p:cNvSpPr/>
          <p:nvPr/>
        </p:nvSpPr>
        <p:spPr>
          <a:xfrm>
            <a:off x="668923" y="5645960"/>
            <a:ext cx="2098825"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a:t>
            </a:r>
            <a:r>
              <a:rPr lang="en-IN" sz="2000" dirty="0" err="1"/>
              <a:t>dmo</a:t>
            </a:r>
            <a:r>
              <a:rPr lang="en-IN" sz="2000" dirty="0"/>
              <a:t>/travel</a:t>
            </a:r>
          </a:p>
        </p:txBody>
      </p:sp>
      <p:sp>
        <p:nvSpPr>
          <p:cNvPr id="5" name="Rectangle 4">
            <a:extLst>
              <a:ext uri="{FF2B5EF4-FFF2-40B4-BE49-F238E27FC236}">
                <a16:creationId xmlns:a16="http://schemas.microsoft.com/office/drawing/2014/main" id="{1CFA9A34-2F9E-3D1A-B95D-9967A7EA86D5}"/>
              </a:ext>
            </a:extLst>
          </p:cNvPr>
          <p:cNvSpPr/>
          <p:nvPr/>
        </p:nvSpPr>
        <p:spPr>
          <a:xfrm>
            <a:off x="2978959" y="5652095"/>
            <a:ext cx="2098825"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a:t>
            </a:r>
            <a:r>
              <a:rPr lang="en-IN" sz="2000" dirty="0" err="1"/>
              <a:t>dmo</a:t>
            </a:r>
            <a:r>
              <a:rPr lang="en-IN" sz="2000" dirty="0"/>
              <a:t>/customer</a:t>
            </a:r>
          </a:p>
        </p:txBody>
      </p:sp>
      <p:sp>
        <p:nvSpPr>
          <p:cNvPr id="6" name="Rectangle 5">
            <a:extLst>
              <a:ext uri="{FF2B5EF4-FFF2-40B4-BE49-F238E27FC236}">
                <a16:creationId xmlns:a16="http://schemas.microsoft.com/office/drawing/2014/main" id="{425CF9B7-4623-B659-C880-7D28DB523C28}"/>
              </a:ext>
            </a:extLst>
          </p:cNvPr>
          <p:cNvSpPr/>
          <p:nvPr/>
        </p:nvSpPr>
        <p:spPr>
          <a:xfrm>
            <a:off x="5355479" y="5645959"/>
            <a:ext cx="2098825"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a:t>
            </a:r>
            <a:r>
              <a:rPr lang="en-IN" sz="2000" dirty="0" err="1"/>
              <a:t>dmo</a:t>
            </a:r>
            <a:r>
              <a:rPr lang="en-IN" sz="2000" dirty="0"/>
              <a:t>/agency</a:t>
            </a:r>
          </a:p>
        </p:txBody>
      </p:sp>
      <p:sp>
        <p:nvSpPr>
          <p:cNvPr id="7" name="Rectangle: Rounded Corners 6">
            <a:extLst>
              <a:ext uri="{FF2B5EF4-FFF2-40B4-BE49-F238E27FC236}">
                <a16:creationId xmlns:a16="http://schemas.microsoft.com/office/drawing/2014/main" id="{CF469AFE-46D8-DFBD-69D9-63F346687E60}"/>
              </a:ext>
            </a:extLst>
          </p:cNvPr>
          <p:cNvSpPr/>
          <p:nvPr/>
        </p:nvSpPr>
        <p:spPr>
          <a:xfrm>
            <a:off x="2610744" y="4443125"/>
            <a:ext cx="2835254" cy="5645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Travel Analytics CDS entity</a:t>
            </a:r>
          </a:p>
        </p:txBody>
      </p:sp>
      <p:cxnSp>
        <p:nvCxnSpPr>
          <p:cNvPr id="9" name="Connector: Elbow 8">
            <a:extLst>
              <a:ext uri="{FF2B5EF4-FFF2-40B4-BE49-F238E27FC236}">
                <a16:creationId xmlns:a16="http://schemas.microsoft.com/office/drawing/2014/main" id="{6DDDF214-0553-CF7C-796A-3AF9D4A2FF34}"/>
              </a:ext>
            </a:extLst>
          </p:cNvPr>
          <p:cNvCxnSpPr>
            <a:stCxn id="4" idx="0"/>
            <a:endCxn id="7" idx="2"/>
          </p:cNvCxnSpPr>
          <p:nvPr/>
        </p:nvCxnSpPr>
        <p:spPr>
          <a:xfrm rot="5400000" flipH="1" flipV="1">
            <a:off x="2554234" y="4171824"/>
            <a:ext cx="638239" cy="23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A709E6F-C837-3761-8EB8-6349D54F6262}"/>
              </a:ext>
            </a:extLst>
          </p:cNvPr>
          <p:cNvCxnSpPr>
            <a:stCxn id="5" idx="0"/>
            <a:endCxn id="7" idx="2"/>
          </p:cNvCxnSpPr>
          <p:nvPr/>
        </p:nvCxnSpPr>
        <p:spPr>
          <a:xfrm flipH="1" flipV="1">
            <a:off x="4028371" y="5007721"/>
            <a:ext cx="1" cy="644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7F54002-69AE-E107-2C0D-165C17C493DF}"/>
              </a:ext>
            </a:extLst>
          </p:cNvPr>
          <p:cNvCxnSpPr>
            <a:stCxn id="6" idx="0"/>
            <a:endCxn id="7" idx="2"/>
          </p:cNvCxnSpPr>
          <p:nvPr/>
        </p:nvCxnSpPr>
        <p:spPr>
          <a:xfrm rot="16200000" flipV="1">
            <a:off x="4897513" y="4138579"/>
            <a:ext cx="638238" cy="23765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F1DDDE-0A0C-3FD1-CCEC-BC5C47264188}"/>
              </a:ext>
            </a:extLst>
          </p:cNvPr>
          <p:cNvSpPr/>
          <p:nvPr/>
        </p:nvSpPr>
        <p:spPr>
          <a:xfrm>
            <a:off x="6683098" y="3295522"/>
            <a:ext cx="3534862"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Booking Analytics CDS entity</a:t>
            </a:r>
          </a:p>
        </p:txBody>
      </p:sp>
      <p:cxnSp>
        <p:nvCxnSpPr>
          <p:cNvPr id="20" name="Connector: Elbow 19">
            <a:extLst>
              <a:ext uri="{FF2B5EF4-FFF2-40B4-BE49-F238E27FC236}">
                <a16:creationId xmlns:a16="http://schemas.microsoft.com/office/drawing/2014/main" id="{9EB1C5E7-F0B7-A374-A505-428C1BC5C55B}"/>
              </a:ext>
            </a:extLst>
          </p:cNvPr>
          <p:cNvCxnSpPr>
            <a:stCxn id="7" idx="0"/>
            <a:endCxn id="18" idx="1"/>
          </p:cNvCxnSpPr>
          <p:nvPr/>
        </p:nvCxnSpPr>
        <p:spPr>
          <a:xfrm rot="5400000" flipH="1" flipV="1">
            <a:off x="4901603" y="2661631"/>
            <a:ext cx="908263" cy="265472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8732D77-B5CA-4945-4DE4-7046FF3813FD}"/>
              </a:ext>
            </a:extLst>
          </p:cNvPr>
          <p:cNvSpPr/>
          <p:nvPr/>
        </p:nvSpPr>
        <p:spPr>
          <a:xfrm>
            <a:off x="7683415" y="4854298"/>
            <a:ext cx="2376522" cy="47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Carrier</a:t>
            </a:r>
          </a:p>
        </p:txBody>
      </p:sp>
      <p:sp>
        <p:nvSpPr>
          <p:cNvPr id="22" name="Rectangle: Rounded Corners 21">
            <a:extLst>
              <a:ext uri="{FF2B5EF4-FFF2-40B4-BE49-F238E27FC236}">
                <a16:creationId xmlns:a16="http://schemas.microsoft.com/office/drawing/2014/main" id="{A527693E-E90B-C579-88F8-ABDD58FF421A}"/>
              </a:ext>
            </a:extLst>
          </p:cNvPr>
          <p:cNvSpPr/>
          <p:nvPr/>
        </p:nvSpPr>
        <p:spPr>
          <a:xfrm>
            <a:off x="10279989" y="4860434"/>
            <a:ext cx="1908836" cy="47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Connection</a:t>
            </a:r>
          </a:p>
        </p:txBody>
      </p:sp>
      <p:cxnSp>
        <p:nvCxnSpPr>
          <p:cNvPr id="24" name="Connector: Elbow 23">
            <a:extLst>
              <a:ext uri="{FF2B5EF4-FFF2-40B4-BE49-F238E27FC236}">
                <a16:creationId xmlns:a16="http://schemas.microsoft.com/office/drawing/2014/main" id="{A0A517D9-3725-2D28-7CAE-306A9926C2D0}"/>
              </a:ext>
            </a:extLst>
          </p:cNvPr>
          <p:cNvCxnSpPr>
            <a:endCxn id="18" idx="2"/>
          </p:cNvCxnSpPr>
          <p:nvPr/>
        </p:nvCxnSpPr>
        <p:spPr>
          <a:xfrm rot="16200000" flipV="1">
            <a:off x="8180505" y="4044226"/>
            <a:ext cx="1080097" cy="5400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EE43906-144B-46E3-369D-C5471255983F}"/>
              </a:ext>
            </a:extLst>
          </p:cNvPr>
          <p:cNvCxnSpPr>
            <a:stCxn id="22" idx="0"/>
            <a:endCxn id="18" idx="2"/>
          </p:cNvCxnSpPr>
          <p:nvPr/>
        </p:nvCxnSpPr>
        <p:spPr>
          <a:xfrm rot="16200000" flipV="1">
            <a:off x="9299352" y="2925379"/>
            <a:ext cx="1086233" cy="27838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C0A553AC-5958-D6A6-60BB-81F331449148}"/>
              </a:ext>
            </a:extLst>
          </p:cNvPr>
          <p:cNvSpPr/>
          <p:nvPr/>
        </p:nvSpPr>
        <p:spPr>
          <a:xfrm>
            <a:off x="8990578" y="5571294"/>
            <a:ext cx="2376522" cy="47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Bookings</a:t>
            </a:r>
          </a:p>
        </p:txBody>
      </p:sp>
      <p:cxnSp>
        <p:nvCxnSpPr>
          <p:cNvPr id="29" name="Connector: Elbow 28">
            <a:extLst>
              <a:ext uri="{FF2B5EF4-FFF2-40B4-BE49-F238E27FC236}">
                <a16:creationId xmlns:a16="http://schemas.microsoft.com/office/drawing/2014/main" id="{8F2953A3-E756-243E-EA16-754C644D6D5C}"/>
              </a:ext>
            </a:extLst>
          </p:cNvPr>
          <p:cNvCxnSpPr>
            <a:stCxn id="27" idx="0"/>
            <a:endCxn id="18" idx="2"/>
          </p:cNvCxnSpPr>
          <p:nvPr/>
        </p:nvCxnSpPr>
        <p:spPr>
          <a:xfrm rot="16200000" flipV="1">
            <a:off x="8416138" y="3808593"/>
            <a:ext cx="1797093" cy="17283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F55EFFC7-F1AF-2AD9-4752-1EC09AC74693}"/>
              </a:ext>
            </a:extLst>
          </p:cNvPr>
          <p:cNvSpPr/>
          <p:nvPr/>
        </p:nvSpPr>
        <p:spPr>
          <a:xfrm>
            <a:off x="6461146" y="2301341"/>
            <a:ext cx="3978765" cy="5093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Booking Consumption Analytics View</a:t>
            </a:r>
          </a:p>
        </p:txBody>
      </p:sp>
      <p:cxnSp>
        <p:nvCxnSpPr>
          <p:cNvPr id="34" name="Straight Arrow Connector 33">
            <a:extLst>
              <a:ext uri="{FF2B5EF4-FFF2-40B4-BE49-F238E27FC236}">
                <a16:creationId xmlns:a16="http://schemas.microsoft.com/office/drawing/2014/main" id="{5762A165-860D-21FB-FAA8-BDB700B947A8}"/>
              </a:ext>
            </a:extLst>
          </p:cNvPr>
          <p:cNvCxnSpPr>
            <a:stCxn id="18" idx="0"/>
            <a:endCxn id="32" idx="2"/>
          </p:cNvCxnSpPr>
          <p:nvPr/>
        </p:nvCxnSpPr>
        <p:spPr>
          <a:xfrm flipV="1">
            <a:off x="8450529" y="2810707"/>
            <a:ext cx="0" cy="484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691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7" name="Google Shape;2017;p120"/>
          <p:cNvSpPr txBox="1"/>
          <p:nvPr/>
        </p:nvSpPr>
        <p:spPr>
          <a:xfrm>
            <a:off x="224979" y="788088"/>
            <a:ext cx="11806237" cy="5570715"/>
          </a:xfrm>
          <a:prstGeom prst="rect">
            <a:avLst/>
          </a:prstGeom>
          <a:noFill/>
          <a:ln>
            <a:noFill/>
          </a:ln>
        </p:spPr>
        <p:txBody>
          <a:bodyPr spcFirstLastPara="1" wrap="square" lIns="91425" tIns="45700" rIns="91425" bIns="45700" anchor="t" anchorCtr="0">
            <a:spAutoFit/>
          </a:bodyPr>
          <a:lstStyle/>
          <a:p>
            <a:pPr fontAlgn="ctr"/>
            <a:r>
              <a:rPr lang="en-US" sz="1800" b="0" i="0" dirty="0">
                <a:solidFill>
                  <a:schemeClr val="accent6"/>
                </a:solidFill>
                <a:effectLst/>
                <a:latin typeface="Google Sans"/>
              </a:rPr>
              <a:t>The Overview Page (OVP) in SAP is a data-driven app that provides users with a single page of information based on their role or domain. It helps users focus on important tasks by allowing them to quickly view, filter, and react to information. </a:t>
            </a:r>
          </a:p>
          <a:p>
            <a:pPr fontAlgn="ctr"/>
            <a:endParaRPr lang="en-US" sz="1800" b="0" i="0" dirty="0">
              <a:solidFill>
                <a:schemeClr val="accent6"/>
              </a:solidFill>
              <a:effectLst/>
              <a:latin typeface="Google Sans"/>
            </a:endParaRPr>
          </a:p>
          <a:p>
            <a:pPr fontAlgn="ctr"/>
            <a:r>
              <a:rPr lang="en-US" sz="1800" b="0" i="0" dirty="0">
                <a:solidFill>
                  <a:schemeClr val="accent6"/>
                </a:solidFill>
                <a:effectLst/>
                <a:latin typeface="Google Sans"/>
              </a:rPr>
              <a:t>Here are some things to know about the OVP: </a:t>
            </a:r>
          </a:p>
          <a:p>
            <a:pPr fontAlgn="ctr"/>
            <a:endParaRPr lang="en-US" sz="1800" b="0" i="0" dirty="0">
              <a:solidFill>
                <a:schemeClr val="accent6"/>
              </a:solidFill>
              <a:effectLst/>
              <a:latin typeface="Google Sans"/>
            </a:endParaRPr>
          </a:p>
          <a:p>
            <a:pPr>
              <a:buFont typeface="Arial" panose="020B0604020202020204" pitchFamily="34" charset="0"/>
              <a:buChar char="•"/>
            </a:pPr>
            <a:r>
              <a:rPr lang="en-US" sz="1800" b="0" i="0" dirty="0">
                <a:solidFill>
                  <a:schemeClr val="accent6"/>
                </a:solidFill>
                <a:effectLst/>
                <a:latin typeface="Google Sans"/>
              </a:rPr>
              <a:t>Structure</a:t>
            </a:r>
          </a:p>
          <a:p>
            <a:pPr fontAlgn="ctr">
              <a:buFont typeface="Arial" panose="020B0604020202020204" pitchFamily="34" charset="0"/>
              <a:buChar char="•"/>
            </a:pPr>
            <a:r>
              <a:rPr lang="en-US" sz="1800" b="0" i="0" dirty="0">
                <a:solidFill>
                  <a:schemeClr val="accent6"/>
                </a:solidFill>
                <a:effectLst/>
                <a:latin typeface="Google Sans"/>
              </a:rPr>
              <a:t>The OVP has a header area and a content area. The content area displays cards that can contain charts, lists, tables, or text. </a:t>
            </a:r>
          </a:p>
          <a:p>
            <a:pPr>
              <a:buFont typeface="Arial" panose="020B0604020202020204" pitchFamily="34" charset="0"/>
              <a:buChar char="•"/>
            </a:pPr>
            <a:r>
              <a:rPr lang="en-US" sz="1800" b="0" i="0" dirty="0">
                <a:solidFill>
                  <a:schemeClr val="accent6"/>
                </a:solidFill>
                <a:effectLst/>
                <a:latin typeface="Google Sans"/>
              </a:rPr>
              <a:t>Cards</a:t>
            </a:r>
          </a:p>
          <a:p>
            <a:pPr>
              <a:buFont typeface="Arial" panose="020B0604020202020204" pitchFamily="34" charset="0"/>
              <a:buChar char="•"/>
            </a:pPr>
            <a:endParaRPr lang="en-US" sz="1800" b="0" i="0" dirty="0">
              <a:solidFill>
                <a:schemeClr val="accent6"/>
              </a:solidFill>
              <a:effectLst/>
              <a:latin typeface="Google Sans"/>
            </a:endParaRPr>
          </a:p>
          <a:p>
            <a:pPr fontAlgn="ctr"/>
            <a:r>
              <a:rPr lang="en-US" sz="1800" b="0" i="0" dirty="0">
                <a:solidFill>
                  <a:schemeClr val="accent6"/>
                </a:solidFill>
                <a:effectLst/>
                <a:latin typeface="Google Sans"/>
              </a:rPr>
              <a:t>The OVP supports both standard and custom cards. Standard cards are entry-level views of the most relevant app data for a given topic or issue. Custom cards allow you to define the appearance and content of a card. </a:t>
            </a:r>
          </a:p>
          <a:p>
            <a:pPr fontAlgn="ctr"/>
            <a:endParaRPr lang="en-US" sz="1800" b="0" i="0" dirty="0">
              <a:solidFill>
                <a:schemeClr val="accent6"/>
              </a:solidFill>
              <a:effectLst/>
              <a:latin typeface="Google Sans"/>
            </a:endParaRPr>
          </a:p>
          <a:p>
            <a:pPr>
              <a:buFont typeface="Arial" panose="020B0604020202020204" pitchFamily="34" charset="0"/>
              <a:buChar char="•"/>
            </a:pPr>
            <a:r>
              <a:rPr lang="en-US" sz="1800" b="0" i="0" dirty="0">
                <a:solidFill>
                  <a:schemeClr val="accent6"/>
                </a:solidFill>
                <a:effectLst/>
                <a:latin typeface="Google Sans"/>
              </a:rPr>
              <a:t>List cards</a:t>
            </a:r>
          </a:p>
          <a:p>
            <a:pPr fontAlgn="ctr">
              <a:buFont typeface="Arial" panose="020B0604020202020204" pitchFamily="34" charset="0"/>
              <a:buChar char="•"/>
            </a:pPr>
            <a:r>
              <a:rPr lang="en-US" sz="1800" b="0" i="0" dirty="0">
                <a:solidFill>
                  <a:schemeClr val="accent6"/>
                </a:solidFill>
                <a:effectLst/>
                <a:latin typeface="Google Sans"/>
              </a:rPr>
              <a:t>The OVP supports three types of list cards: list card, bar chart list card, and link list card. </a:t>
            </a:r>
          </a:p>
          <a:p>
            <a:pPr>
              <a:buFont typeface="Arial" panose="020B0604020202020204" pitchFamily="34" charset="0"/>
              <a:buChar char="•"/>
            </a:pPr>
            <a:r>
              <a:rPr lang="en-US" sz="1800" b="0" i="0" dirty="0">
                <a:solidFill>
                  <a:schemeClr val="accent6"/>
                </a:solidFill>
                <a:effectLst/>
                <a:latin typeface="Google Sans"/>
              </a:rPr>
              <a:t>Flavors</a:t>
            </a:r>
          </a:p>
          <a:p>
            <a:pPr>
              <a:buFont typeface="Arial" panose="020B0604020202020204" pitchFamily="34" charset="0"/>
              <a:buChar char="•"/>
            </a:pPr>
            <a:endParaRPr lang="en-US" sz="1800" b="0" i="0" dirty="0">
              <a:solidFill>
                <a:schemeClr val="accent6"/>
              </a:solidFill>
              <a:effectLst/>
              <a:latin typeface="Google Sans"/>
            </a:endParaRPr>
          </a:p>
          <a:p>
            <a:pPr fontAlgn="ctr"/>
            <a:r>
              <a:rPr lang="en-US" sz="1800" b="0" i="0" dirty="0">
                <a:solidFill>
                  <a:schemeClr val="accent6"/>
                </a:solidFill>
                <a:effectLst/>
                <a:latin typeface="Google Sans"/>
              </a:rPr>
              <a:t>List cards can have two types of flavors: standard and bar. Standard flavor cards display items as numbers and text, while bar flavor cards display items as a combination of numbers, text, and a bar. </a:t>
            </a:r>
          </a:p>
          <a:p>
            <a:br>
              <a:rPr lang="en-US" sz="1800" b="0" i="0" dirty="0">
                <a:solidFill>
                  <a:schemeClr val="accent6"/>
                </a:solidFill>
                <a:effectLst/>
                <a:latin typeface="Google Sans"/>
              </a:rPr>
            </a:br>
            <a:endParaRPr lang="en-US" b="0" i="0" dirty="0">
              <a:solidFill>
                <a:schemeClr val="accent6"/>
              </a:solidFill>
              <a:effectLst/>
              <a:latin typeface="Google Sans"/>
            </a:endParaRPr>
          </a:p>
        </p:txBody>
      </p:sp>
      <p:sp>
        <p:nvSpPr>
          <p:cNvPr id="2018" name="Google Shape;2018;p1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OVP – Overview pages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2370308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8" name="Google Shape;2018;p1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OVP</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050" name="Picture 2">
            <a:extLst>
              <a:ext uri="{FF2B5EF4-FFF2-40B4-BE49-F238E27FC236}">
                <a16:creationId xmlns:a16="http://schemas.microsoft.com/office/drawing/2014/main" id="{A5D72657-9D4D-24EF-A5D4-513288174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294" y="838444"/>
            <a:ext cx="10161844" cy="572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471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26DCFE-A299-214C-83D3-37EFD4A32849}"/>
              </a:ext>
            </a:extLst>
          </p:cNvPr>
          <p:cNvSpPr/>
          <p:nvPr/>
        </p:nvSpPr>
        <p:spPr>
          <a:xfrm>
            <a:off x="668923" y="5645960"/>
            <a:ext cx="2098825"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a:t>
            </a:r>
            <a:r>
              <a:rPr lang="en-IN" sz="2000" dirty="0" err="1"/>
              <a:t>dmo</a:t>
            </a:r>
            <a:r>
              <a:rPr lang="en-IN" sz="2000" dirty="0"/>
              <a:t>/travel</a:t>
            </a:r>
          </a:p>
        </p:txBody>
      </p:sp>
      <p:sp>
        <p:nvSpPr>
          <p:cNvPr id="5" name="Rectangle 4">
            <a:extLst>
              <a:ext uri="{FF2B5EF4-FFF2-40B4-BE49-F238E27FC236}">
                <a16:creationId xmlns:a16="http://schemas.microsoft.com/office/drawing/2014/main" id="{1CFA9A34-2F9E-3D1A-B95D-9967A7EA86D5}"/>
              </a:ext>
            </a:extLst>
          </p:cNvPr>
          <p:cNvSpPr/>
          <p:nvPr/>
        </p:nvSpPr>
        <p:spPr>
          <a:xfrm>
            <a:off x="2978959" y="5652095"/>
            <a:ext cx="2098825"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a:t>
            </a:r>
            <a:r>
              <a:rPr lang="en-IN" sz="2000" dirty="0" err="1"/>
              <a:t>dmo</a:t>
            </a:r>
            <a:r>
              <a:rPr lang="en-IN" sz="2000" dirty="0"/>
              <a:t>/customer</a:t>
            </a:r>
          </a:p>
        </p:txBody>
      </p:sp>
      <p:sp>
        <p:nvSpPr>
          <p:cNvPr id="6" name="Rectangle 5">
            <a:extLst>
              <a:ext uri="{FF2B5EF4-FFF2-40B4-BE49-F238E27FC236}">
                <a16:creationId xmlns:a16="http://schemas.microsoft.com/office/drawing/2014/main" id="{425CF9B7-4623-B659-C880-7D28DB523C28}"/>
              </a:ext>
            </a:extLst>
          </p:cNvPr>
          <p:cNvSpPr/>
          <p:nvPr/>
        </p:nvSpPr>
        <p:spPr>
          <a:xfrm>
            <a:off x="5355479" y="5645959"/>
            <a:ext cx="2098825"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a:t>
            </a:r>
            <a:r>
              <a:rPr lang="en-IN" sz="2000" dirty="0" err="1"/>
              <a:t>dmo</a:t>
            </a:r>
            <a:r>
              <a:rPr lang="en-IN" sz="2000" dirty="0"/>
              <a:t>/agency</a:t>
            </a:r>
          </a:p>
        </p:txBody>
      </p:sp>
      <p:sp>
        <p:nvSpPr>
          <p:cNvPr id="7" name="Rectangle: Rounded Corners 6">
            <a:extLst>
              <a:ext uri="{FF2B5EF4-FFF2-40B4-BE49-F238E27FC236}">
                <a16:creationId xmlns:a16="http://schemas.microsoft.com/office/drawing/2014/main" id="{CF469AFE-46D8-DFBD-69D9-63F346687E60}"/>
              </a:ext>
            </a:extLst>
          </p:cNvPr>
          <p:cNvSpPr/>
          <p:nvPr/>
        </p:nvSpPr>
        <p:spPr>
          <a:xfrm>
            <a:off x="2610744" y="4443125"/>
            <a:ext cx="2835254" cy="5645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Travel Analytics CDS entity</a:t>
            </a:r>
          </a:p>
        </p:txBody>
      </p:sp>
      <p:cxnSp>
        <p:nvCxnSpPr>
          <p:cNvPr id="9" name="Connector: Elbow 8">
            <a:extLst>
              <a:ext uri="{FF2B5EF4-FFF2-40B4-BE49-F238E27FC236}">
                <a16:creationId xmlns:a16="http://schemas.microsoft.com/office/drawing/2014/main" id="{6DDDF214-0553-CF7C-796A-3AF9D4A2FF34}"/>
              </a:ext>
            </a:extLst>
          </p:cNvPr>
          <p:cNvCxnSpPr>
            <a:stCxn id="4" idx="0"/>
            <a:endCxn id="7" idx="2"/>
          </p:cNvCxnSpPr>
          <p:nvPr/>
        </p:nvCxnSpPr>
        <p:spPr>
          <a:xfrm rot="5400000" flipH="1" flipV="1">
            <a:off x="2554234" y="4171824"/>
            <a:ext cx="638239" cy="23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A709E6F-C837-3761-8EB8-6349D54F6262}"/>
              </a:ext>
            </a:extLst>
          </p:cNvPr>
          <p:cNvCxnSpPr>
            <a:stCxn id="5" idx="0"/>
            <a:endCxn id="7" idx="2"/>
          </p:cNvCxnSpPr>
          <p:nvPr/>
        </p:nvCxnSpPr>
        <p:spPr>
          <a:xfrm flipH="1" flipV="1">
            <a:off x="4028371" y="5007721"/>
            <a:ext cx="1" cy="644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7F54002-69AE-E107-2C0D-165C17C493DF}"/>
              </a:ext>
            </a:extLst>
          </p:cNvPr>
          <p:cNvCxnSpPr>
            <a:stCxn id="6" idx="0"/>
            <a:endCxn id="7" idx="2"/>
          </p:cNvCxnSpPr>
          <p:nvPr/>
        </p:nvCxnSpPr>
        <p:spPr>
          <a:xfrm rot="16200000" flipV="1">
            <a:off x="4897513" y="4138579"/>
            <a:ext cx="638238" cy="23765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F1DDDE-0A0C-3FD1-CCEC-BC5C47264188}"/>
              </a:ext>
            </a:extLst>
          </p:cNvPr>
          <p:cNvSpPr/>
          <p:nvPr/>
        </p:nvSpPr>
        <p:spPr>
          <a:xfrm>
            <a:off x="6683098" y="3295522"/>
            <a:ext cx="3534862" cy="4786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Booking Analytics CDS entity</a:t>
            </a:r>
          </a:p>
        </p:txBody>
      </p:sp>
      <p:cxnSp>
        <p:nvCxnSpPr>
          <p:cNvPr id="20" name="Connector: Elbow 19">
            <a:extLst>
              <a:ext uri="{FF2B5EF4-FFF2-40B4-BE49-F238E27FC236}">
                <a16:creationId xmlns:a16="http://schemas.microsoft.com/office/drawing/2014/main" id="{9EB1C5E7-F0B7-A374-A505-428C1BC5C55B}"/>
              </a:ext>
            </a:extLst>
          </p:cNvPr>
          <p:cNvCxnSpPr>
            <a:stCxn id="7" idx="0"/>
            <a:endCxn id="18" idx="1"/>
          </p:cNvCxnSpPr>
          <p:nvPr/>
        </p:nvCxnSpPr>
        <p:spPr>
          <a:xfrm rot="5400000" flipH="1" flipV="1">
            <a:off x="4901603" y="2661631"/>
            <a:ext cx="908263" cy="265472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8732D77-B5CA-4945-4DE4-7046FF3813FD}"/>
              </a:ext>
            </a:extLst>
          </p:cNvPr>
          <p:cNvSpPr/>
          <p:nvPr/>
        </p:nvSpPr>
        <p:spPr>
          <a:xfrm>
            <a:off x="7683415" y="4854298"/>
            <a:ext cx="2376522" cy="47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Carrier</a:t>
            </a:r>
          </a:p>
        </p:txBody>
      </p:sp>
      <p:sp>
        <p:nvSpPr>
          <p:cNvPr id="22" name="Rectangle: Rounded Corners 21">
            <a:extLst>
              <a:ext uri="{FF2B5EF4-FFF2-40B4-BE49-F238E27FC236}">
                <a16:creationId xmlns:a16="http://schemas.microsoft.com/office/drawing/2014/main" id="{A527693E-E90B-C579-88F8-ABDD58FF421A}"/>
              </a:ext>
            </a:extLst>
          </p:cNvPr>
          <p:cNvSpPr/>
          <p:nvPr/>
        </p:nvSpPr>
        <p:spPr>
          <a:xfrm>
            <a:off x="10279989" y="4860434"/>
            <a:ext cx="1908836" cy="47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Connection</a:t>
            </a:r>
          </a:p>
        </p:txBody>
      </p:sp>
      <p:cxnSp>
        <p:nvCxnSpPr>
          <p:cNvPr id="24" name="Connector: Elbow 23">
            <a:extLst>
              <a:ext uri="{FF2B5EF4-FFF2-40B4-BE49-F238E27FC236}">
                <a16:creationId xmlns:a16="http://schemas.microsoft.com/office/drawing/2014/main" id="{A0A517D9-3725-2D28-7CAE-306A9926C2D0}"/>
              </a:ext>
            </a:extLst>
          </p:cNvPr>
          <p:cNvCxnSpPr>
            <a:endCxn id="18" idx="2"/>
          </p:cNvCxnSpPr>
          <p:nvPr/>
        </p:nvCxnSpPr>
        <p:spPr>
          <a:xfrm rot="16200000" flipV="1">
            <a:off x="8180505" y="4044226"/>
            <a:ext cx="1080097" cy="5400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EE43906-144B-46E3-369D-C5471255983F}"/>
              </a:ext>
            </a:extLst>
          </p:cNvPr>
          <p:cNvCxnSpPr>
            <a:stCxn id="22" idx="0"/>
            <a:endCxn id="18" idx="2"/>
          </p:cNvCxnSpPr>
          <p:nvPr/>
        </p:nvCxnSpPr>
        <p:spPr>
          <a:xfrm rot="16200000" flipV="1">
            <a:off x="9299352" y="2925379"/>
            <a:ext cx="1086233" cy="27838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C0A553AC-5958-D6A6-60BB-81F331449148}"/>
              </a:ext>
            </a:extLst>
          </p:cNvPr>
          <p:cNvSpPr/>
          <p:nvPr/>
        </p:nvSpPr>
        <p:spPr>
          <a:xfrm>
            <a:off x="8990578" y="5571294"/>
            <a:ext cx="2376522" cy="478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Bookings</a:t>
            </a:r>
          </a:p>
        </p:txBody>
      </p:sp>
      <p:cxnSp>
        <p:nvCxnSpPr>
          <p:cNvPr id="29" name="Connector: Elbow 28">
            <a:extLst>
              <a:ext uri="{FF2B5EF4-FFF2-40B4-BE49-F238E27FC236}">
                <a16:creationId xmlns:a16="http://schemas.microsoft.com/office/drawing/2014/main" id="{8F2953A3-E756-243E-EA16-754C644D6D5C}"/>
              </a:ext>
            </a:extLst>
          </p:cNvPr>
          <p:cNvCxnSpPr>
            <a:stCxn id="27" idx="0"/>
            <a:endCxn id="18" idx="2"/>
          </p:cNvCxnSpPr>
          <p:nvPr/>
        </p:nvCxnSpPr>
        <p:spPr>
          <a:xfrm rot="16200000" flipV="1">
            <a:off x="8416138" y="3808593"/>
            <a:ext cx="1797093" cy="17283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F55EFFC7-F1AF-2AD9-4752-1EC09AC74693}"/>
              </a:ext>
            </a:extLst>
          </p:cNvPr>
          <p:cNvSpPr/>
          <p:nvPr/>
        </p:nvSpPr>
        <p:spPr>
          <a:xfrm>
            <a:off x="6461146" y="2301341"/>
            <a:ext cx="3978765" cy="5093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Booking Consumption Analytics View</a:t>
            </a:r>
          </a:p>
        </p:txBody>
      </p:sp>
      <p:cxnSp>
        <p:nvCxnSpPr>
          <p:cNvPr id="34" name="Straight Arrow Connector 33">
            <a:extLst>
              <a:ext uri="{FF2B5EF4-FFF2-40B4-BE49-F238E27FC236}">
                <a16:creationId xmlns:a16="http://schemas.microsoft.com/office/drawing/2014/main" id="{5762A165-860D-21FB-FAA8-BDB700B947A8}"/>
              </a:ext>
            </a:extLst>
          </p:cNvPr>
          <p:cNvCxnSpPr>
            <a:stCxn id="18" idx="0"/>
            <a:endCxn id="32" idx="2"/>
          </p:cNvCxnSpPr>
          <p:nvPr/>
        </p:nvCxnSpPr>
        <p:spPr>
          <a:xfrm flipV="1">
            <a:off x="8450529" y="2810707"/>
            <a:ext cx="0" cy="484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96413"/>
      </p:ext>
    </p:extLst>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2852</TotalTime>
  <Words>2679</Words>
  <Application>Microsoft Office PowerPoint</Application>
  <PresentationFormat>Custom</PresentationFormat>
  <Paragraphs>298</Paragraphs>
  <Slides>36</Slides>
  <Notes>29</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36</vt:i4>
      </vt:variant>
    </vt:vector>
  </HeadingPairs>
  <TitlesOfParts>
    <vt:vector size="56" baseType="lpstr">
      <vt:lpstr>bentonsans</vt:lpstr>
      <vt:lpstr>Segoe UI</vt:lpstr>
      <vt:lpstr>Segoe UI Black</vt:lpstr>
      <vt:lpstr>Calibri</vt:lpstr>
      <vt:lpstr>Segoe UI Light</vt:lpstr>
      <vt:lpstr>-apple-system</vt:lpstr>
      <vt:lpstr>@Malgun Gothic</vt:lpstr>
      <vt:lpstr>72 Condensed</vt:lpstr>
      <vt:lpstr>72</vt:lpstr>
      <vt:lpstr>Cooper Black</vt:lpstr>
      <vt:lpstr>Google Sans</vt:lpstr>
      <vt:lpstr>Open Sans</vt:lpstr>
      <vt:lpstr>Corben</vt:lpstr>
      <vt:lpstr>Arial Black</vt:lpstr>
      <vt:lpstr>Quattrocento Sans</vt:lpstr>
      <vt:lpstr>Cambria</vt:lpstr>
      <vt:lpstr>Arial</vt:lpstr>
      <vt:lpstr>Office Theme</vt:lpstr>
      <vt:lpstr>2_Office Theme</vt:lpstr>
      <vt:lpstr>3_Office Theme</vt:lpstr>
      <vt:lpstr>SAP BTP ABAP  on Cloud / RAP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134</cp:revision>
  <dcterms:created xsi:type="dcterms:W3CDTF">2023-10-03T21:33:12Z</dcterms:created>
  <dcterms:modified xsi:type="dcterms:W3CDTF">2024-12-16T04:23:51Z</dcterms:modified>
</cp:coreProperties>
</file>